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 Cao" userId="0012a101f0cd3b41" providerId="LiveId" clId="{3FD12849-6FD8-4405-BC63-293B19F27C6D}"/>
    <pc:docChg chg="undo custSel delSld modSld sldOrd">
      <pc:chgData name="Li Cao" userId="0012a101f0cd3b41" providerId="LiveId" clId="{3FD12849-6FD8-4405-BC63-293B19F27C6D}" dt="2020-10-17T05:33:21.496" v="1398" actId="207"/>
      <pc:docMkLst>
        <pc:docMk/>
      </pc:docMkLst>
      <pc:sldChg chg="addSp delSp modSp mod">
        <pc:chgData name="Li Cao" userId="0012a101f0cd3b41" providerId="LiveId" clId="{3FD12849-6FD8-4405-BC63-293B19F27C6D}" dt="2020-10-16T00:35:49.229" v="1278" actId="478"/>
        <pc:sldMkLst>
          <pc:docMk/>
          <pc:sldMk cId="3990413319" sldId="258"/>
        </pc:sldMkLst>
        <pc:picChg chg="add del">
          <ac:chgData name="Li Cao" userId="0012a101f0cd3b41" providerId="LiveId" clId="{3FD12849-6FD8-4405-BC63-293B19F27C6D}" dt="2020-10-16T00:35:49.229" v="1278" actId="478"/>
          <ac:picMkLst>
            <pc:docMk/>
            <pc:sldMk cId="3990413319" sldId="258"/>
            <ac:picMk id="2" creationId="{AA11AA4F-931F-478E-BBC4-6AB3153CCA04}"/>
          </ac:picMkLst>
        </pc:picChg>
        <pc:picChg chg="mod">
          <ac:chgData name="Li Cao" userId="0012a101f0cd3b41" providerId="LiveId" clId="{3FD12849-6FD8-4405-BC63-293B19F27C6D}" dt="2020-10-15T23:10:52.818" v="35" actId="1076"/>
          <ac:picMkLst>
            <pc:docMk/>
            <pc:sldMk cId="3990413319" sldId="258"/>
            <ac:picMk id="5" creationId="{75C7C7C7-4A89-0047-AADA-EAFF59F61CE4}"/>
          </ac:picMkLst>
        </pc:picChg>
      </pc:sldChg>
      <pc:sldChg chg="addSp delSp modSp mod">
        <pc:chgData name="Li Cao" userId="0012a101f0cd3b41" providerId="LiveId" clId="{3FD12849-6FD8-4405-BC63-293B19F27C6D}" dt="2020-10-15T23:11:34.860" v="40" actId="1076"/>
        <pc:sldMkLst>
          <pc:docMk/>
          <pc:sldMk cId="2285256182" sldId="259"/>
        </pc:sldMkLst>
        <pc:spChg chg="del">
          <ac:chgData name="Li Cao" userId="0012a101f0cd3b41" providerId="LiveId" clId="{3FD12849-6FD8-4405-BC63-293B19F27C6D}" dt="2020-10-15T23:11:17.130" v="38" actId="478"/>
          <ac:spMkLst>
            <pc:docMk/>
            <pc:sldMk cId="2285256182" sldId="259"/>
            <ac:spMk id="2" creationId="{5C11F254-8246-F64F-9168-0B1C79F9EC26}"/>
          </ac:spMkLst>
        </pc:spChg>
        <pc:spChg chg="mod">
          <ac:chgData name="Li Cao" userId="0012a101f0cd3b41" providerId="LiveId" clId="{3FD12849-6FD8-4405-BC63-293B19F27C6D}" dt="2020-10-15T23:11:34.860" v="40" actId="1076"/>
          <ac:spMkLst>
            <pc:docMk/>
            <pc:sldMk cId="2285256182" sldId="259"/>
            <ac:spMk id="3" creationId="{2B9D2469-2FED-AA43-92C6-9ABD43045F51}"/>
          </ac:spMkLst>
        </pc:spChg>
        <pc:picChg chg="add mod">
          <ac:chgData name="Li Cao" userId="0012a101f0cd3b41" providerId="LiveId" clId="{3FD12849-6FD8-4405-BC63-293B19F27C6D}" dt="2020-10-15T23:11:03.622" v="37" actId="1076"/>
          <ac:picMkLst>
            <pc:docMk/>
            <pc:sldMk cId="2285256182" sldId="259"/>
            <ac:picMk id="5" creationId="{9D358932-875B-4B4C-B296-61C918123346}"/>
          </ac:picMkLst>
        </pc:picChg>
      </pc:sldChg>
      <pc:sldChg chg="addSp modSp mod">
        <pc:chgData name="Li Cao" userId="0012a101f0cd3b41" providerId="LiveId" clId="{3FD12849-6FD8-4405-BC63-293B19F27C6D}" dt="2020-10-16T00:36:32.263" v="1286" actId="20577"/>
        <pc:sldMkLst>
          <pc:docMk/>
          <pc:sldMk cId="4087349597" sldId="260"/>
        </pc:sldMkLst>
        <pc:spChg chg="mod">
          <ac:chgData name="Li Cao" userId="0012a101f0cd3b41" providerId="LiveId" clId="{3FD12849-6FD8-4405-BC63-293B19F27C6D}" dt="2020-10-16T00:36:32.263" v="1286" actId="20577"/>
          <ac:spMkLst>
            <pc:docMk/>
            <pc:sldMk cId="4087349597" sldId="260"/>
            <ac:spMk id="2" creationId="{7CD1E585-E593-FF4C-BD02-8C8BCE02AE5D}"/>
          </ac:spMkLst>
        </pc:spChg>
        <pc:spChg chg="mod">
          <ac:chgData name="Li Cao" userId="0012a101f0cd3b41" providerId="LiveId" clId="{3FD12849-6FD8-4405-BC63-293B19F27C6D}" dt="2020-10-16T00:36:15.019" v="1283" actId="1076"/>
          <ac:spMkLst>
            <pc:docMk/>
            <pc:sldMk cId="4087349597" sldId="260"/>
            <ac:spMk id="3" creationId="{7A9FC3BC-9994-7A46-B05C-8C9F17E83930}"/>
          </ac:spMkLst>
        </pc:spChg>
        <pc:picChg chg="add mod">
          <ac:chgData name="Li Cao" userId="0012a101f0cd3b41" providerId="LiveId" clId="{3FD12849-6FD8-4405-BC63-293B19F27C6D}" dt="2020-10-16T00:36:15.019" v="1283" actId="1076"/>
          <ac:picMkLst>
            <pc:docMk/>
            <pc:sldMk cId="4087349597" sldId="260"/>
            <ac:picMk id="5" creationId="{5E08BBF3-CA4D-4985-B83D-2FFC75D62D23}"/>
          </ac:picMkLst>
        </pc:picChg>
      </pc:sldChg>
      <pc:sldChg chg="delSp modSp mod">
        <pc:chgData name="Li Cao" userId="0012a101f0cd3b41" providerId="LiveId" clId="{3FD12849-6FD8-4405-BC63-293B19F27C6D}" dt="2020-10-16T00:38:47.318" v="1363" actId="20577"/>
        <pc:sldMkLst>
          <pc:docMk/>
          <pc:sldMk cId="731690156" sldId="261"/>
        </pc:sldMkLst>
        <pc:spChg chg="del">
          <ac:chgData name="Li Cao" userId="0012a101f0cd3b41" providerId="LiveId" clId="{3FD12849-6FD8-4405-BC63-293B19F27C6D}" dt="2020-10-16T00:36:58.079" v="1292" actId="478"/>
          <ac:spMkLst>
            <pc:docMk/>
            <pc:sldMk cId="731690156" sldId="261"/>
            <ac:spMk id="4" creationId="{9EC31331-171E-3B43-8F01-960D86ABC059}"/>
          </ac:spMkLst>
        </pc:spChg>
        <pc:spChg chg="mod">
          <ac:chgData name="Li Cao" userId="0012a101f0cd3b41" providerId="LiveId" clId="{3FD12849-6FD8-4405-BC63-293B19F27C6D}" dt="2020-10-16T00:38:47.318" v="1363" actId="20577"/>
          <ac:spMkLst>
            <pc:docMk/>
            <pc:sldMk cId="731690156" sldId="261"/>
            <ac:spMk id="5" creationId="{A096D500-33FC-DA49-8502-B61B6D9206C4}"/>
          </ac:spMkLst>
        </pc:spChg>
      </pc:sldChg>
      <pc:sldChg chg="del">
        <pc:chgData name="Li Cao" userId="0012a101f0cd3b41" providerId="LiveId" clId="{3FD12849-6FD8-4405-BC63-293B19F27C6D}" dt="2020-10-16T00:39:06.725" v="1366" actId="2696"/>
        <pc:sldMkLst>
          <pc:docMk/>
          <pc:sldMk cId="1630259108" sldId="262"/>
        </pc:sldMkLst>
      </pc:sldChg>
      <pc:sldChg chg="modSp mod">
        <pc:chgData name="Li Cao" userId="0012a101f0cd3b41" providerId="LiveId" clId="{3FD12849-6FD8-4405-BC63-293B19F27C6D}" dt="2020-10-16T00:39:40.835" v="1372" actId="207"/>
        <pc:sldMkLst>
          <pc:docMk/>
          <pc:sldMk cId="715577110" sldId="263"/>
        </pc:sldMkLst>
        <pc:spChg chg="mod">
          <ac:chgData name="Li Cao" userId="0012a101f0cd3b41" providerId="LiveId" clId="{3FD12849-6FD8-4405-BC63-293B19F27C6D}" dt="2020-10-16T00:39:40.835" v="1372" actId="207"/>
          <ac:spMkLst>
            <pc:docMk/>
            <pc:sldMk cId="715577110" sldId="263"/>
            <ac:spMk id="2" creationId="{E2C4433F-BB63-3147-9952-B451449F6003}"/>
          </ac:spMkLst>
        </pc:spChg>
      </pc:sldChg>
      <pc:sldChg chg="addSp delSp modSp mod ord">
        <pc:chgData name="Li Cao" userId="0012a101f0cd3b41" providerId="LiveId" clId="{3FD12849-6FD8-4405-BC63-293B19F27C6D}" dt="2020-10-17T05:33:21.496" v="1398" actId="207"/>
        <pc:sldMkLst>
          <pc:docMk/>
          <pc:sldMk cId="671021362" sldId="264"/>
        </pc:sldMkLst>
        <pc:spChg chg="add mod">
          <ac:chgData name="Li Cao" userId="0012a101f0cd3b41" providerId="LiveId" clId="{3FD12849-6FD8-4405-BC63-293B19F27C6D}" dt="2020-10-17T05:33:21.496" v="1398" actId="207"/>
          <ac:spMkLst>
            <pc:docMk/>
            <pc:sldMk cId="671021362" sldId="264"/>
            <ac:spMk id="2" creationId="{5C8C5CDD-30B6-4E03-9778-17C32F2941C4}"/>
          </ac:spMkLst>
        </pc:spChg>
        <pc:spChg chg="del mod">
          <ac:chgData name="Li Cao" userId="0012a101f0cd3b41" providerId="LiveId" clId="{3FD12849-6FD8-4405-BC63-293B19F27C6D}" dt="2020-10-16T00:02:32.827" v="43" actId="478"/>
          <ac:spMkLst>
            <pc:docMk/>
            <pc:sldMk cId="671021362" sldId="264"/>
            <ac:spMk id="2" creationId="{A19E09B5-F15C-2E4B-850D-59918C3CBD2B}"/>
          </ac:spMkLst>
        </pc:spChg>
        <pc:spChg chg="del">
          <ac:chgData name="Li Cao" userId="0012a101f0cd3b41" providerId="LiveId" clId="{3FD12849-6FD8-4405-BC63-293B19F27C6D}" dt="2020-10-16T00:02:36.809" v="44" actId="478"/>
          <ac:spMkLst>
            <pc:docMk/>
            <pc:sldMk cId="671021362" sldId="264"/>
            <ac:spMk id="3" creationId="{7A1ED097-A4AD-FB47-A4A2-EF1ECC15C521}"/>
          </ac:spMkLst>
        </pc:spChg>
        <pc:spChg chg="del">
          <ac:chgData name="Li Cao" userId="0012a101f0cd3b41" providerId="LiveId" clId="{3FD12849-6FD8-4405-BC63-293B19F27C6D}" dt="2020-10-16T00:02:23.934" v="41" actId="478"/>
          <ac:spMkLst>
            <pc:docMk/>
            <pc:sldMk cId="671021362" sldId="264"/>
            <ac:spMk id="4" creationId="{A0498704-6D1D-E743-9AE4-0FA52F49C17A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5" creationId="{373F2AA9-200B-4C1D-A31A-651ECB616097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6" creationId="{803A1463-D58B-4E0F-873F-6E1484269729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7" creationId="{2F0357A3-F895-4552-B0FF-C8D999132DE4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8" creationId="{B08BE52B-9D57-45F7-A416-02381A8633FA}"/>
          </ac:spMkLst>
        </pc:spChg>
        <pc:spChg chg="add del">
          <ac:chgData name="Li Cao" userId="0012a101f0cd3b41" providerId="LiveId" clId="{3FD12849-6FD8-4405-BC63-293B19F27C6D}" dt="2020-10-16T00:06:25.828" v="53" actId="478"/>
          <ac:spMkLst>
            <pc:docMk/>
            <pc:sldMk cId="671021362" sldId="264"/>
            <ac:spMk id="9" creationId="{25FE2A94-CD19-4DF2-86C1-E473F74F1B41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10" creationId="{9022A76D-330E-48C0-9F01-477AEED7B4B0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11" creationId="{79B4D390-75B5-4DF5-BE99-8EB8C2CE2F66}"/>
          </ac:spMkLst>
        </pc:spChg>
        <pc:spChg chg="add mod or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12" creationId="{8961C346-BEA4-4BB5-9443-19FCB401BAB4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14" creationId="{185D3F45-792C-445A-B7E2-FA82735F47F0}"/>
          </ac:spMkLst>
        </pc:spChg>
        <pc:spChg chg="add del mod">
          <ac:chgData name="Li Cao" userId="0012a101f0cd3b41" providerId="LiveId" clId="{3FD12849-6FD8-4405-BC63-293B19F27C6D}" dt="2020-10-16T00:08:07.852" v="61" actId="478"/>
          <ac:spMkLst>
            <pc:docMk/>
            <pc:sldMk cId="671021362" sldId="264"/>
            <ac:spMk id="16" creationId="{B5103DDB-F24B-4F54-9275-6806ECF55CEF}"/>
          </ac:spMkLst>
        </pc:spChg>
        <pc:spChg chg="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19" creationId="{76DF50EC-6A2C-4EC9-A195-7E5F834AC159}"/>
          </ac:spMkLst>
        </pc:spChg>
        <pc:spChg chg="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20" creationId="{29C47436-4051-4414-BBC7-2D174F3EF176}"/>
          </ac:spMkLst>
        </pc:spChg>
        <pc:spChg chg="add mod or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22" creationId="{44668AF5-13CC-4E94-9FCD-A1DE8D3D9C96}"/>
          </ac:spMkLst>
        </pc:spChg>
        <pc:spChg chg="add mod or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24" creationId="{8297B589-273D-466D-B97D-9D7F18E95FD2}"/>
          </ac:spMkLst>
        </pc:spChg>
        <pc:spChg chg="add 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26" creationId="{0EA774D6-C790-4F1C-B952-422F5CD6C384}"/>
          </ac:spMkLst>
        </pc:spChg>
        <pc:spChg chg="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29" creationId="{9CAF2B2C-42F0-482B-A545-B39D96622331}"/>
          </ac:spMkLst>
        </pc:spChg>
        <pc:spChg chg="mo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30" creationId="{4A3D13CF-9080-4383-B3C2-9F3F6C17C12C}"/>
          </ac:spMkLst>
        </pc:spChg>
        <pc:spChg chg="add mod ord topLvl">
          <ac:chgData name="Li Cao" userId="0012a101f0cd3b41" providerId="LiveId" clId="{3FD12849-6FD8-4405-BC63-293B19F27C6D}" dt="2020-10-16T00:18:25.491" v="656" actId="164"/>
          <ac:spMkLst>
            <pc:docMk/>
            <pc:sldMk cId="671021362" sldId="264"/>
            <ac:spMk id="32" creationId="{6CB84312-4FAF-4F63-880B-2CC416930C6A}"/>
          </ac:spMkLst>
        </pc:spChg>
        <pc:spChg chg="add del">
          <ac:chgData name="Li Cao" userId="0012a101f0cd3b41" providerId="LiveId" clId="{3FD12849-6FD8-4405-BC63-293B19F27C6D}" dt="2020-10-16T00:18:47.890" v="658" actId="478"/>
          <ac:spMkLst>
            <pc:docMk/>
            <pc:sldMk cId="671021362" sldId="264"/>
            <ac:spMk id="41" creationId="{24C94089-6EBC-4332-85FF-21793B655A53}"/>
          </ac:spMkLst>
        </pc:spChg>
        <pc:spChg chg="add mod or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42" creationId="{E596919C-73B8-4EBA-8BEB-80BD86998A71}"/>
          </ac:spMkLst>
        </pc:spChg>
        <pc:spChg chg="add mod topLvl">
          <ac:chgData name="Li Cao" userId="0012a101f0cd3b41" providerId="LiveId" clId="{3FD12849-6FD8-4405-BC63-293B19F27C6D}" dt="2020-10-16T00:27:17.601" v="1034" actId="207"/>
          <ac:spMkLst>
            <pc:docMk/>
            <pc:sldMk cId="671021362" sldId="264"/>
            <ac:spMk id="43" creationId="{7B70DBAD-3388-4665-9432-8B13B2C48C28}"/>
          </ac:spMkLst>
        </pc:spChg>
        <pc:spChg chg="add mod topLvl">
          <ac:chgData name="Li Cao" userId="0012a101f0cd3b41" providerId="LiveId" clId="{3FD12849-6FD8-4405-BC63-293B19F27C6D}" dt="2020-10-16T00:29:33.374" v="1165" actId="207"/>
          <ac:spMkLst>
            <pc:docMk/>
            <pc:sldMk cId="671021362" sldId="264"/>
            <ac:spMk id="44" creationId="{386F7ECF-9D35-4A7C-A072-0BE16CA866AC}"/>
          </ac:spMkLst>
        </pc:spChg>
        <pc:spChg chg="add mod or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45" creationId="{28EAB58A-79AB-45C5-B9FB-C53DDA62DBDC}"/>
          </ac:spMkLst>
        </pc:spChg>
        <pc:spChg chg="add mod or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46" creationId="{13516C52-5D23-4E60-8FEA-D35B6C736B52}"/>
          </ac:spMkLst>
        </pc:spChg>
        <pc:spChg chg="add mod topLvl">
          <ac:chgData name="Li Cao" userId="0012a101f0cd3b41" providerId="LiveId" clId="{3FD12849-6FD8-4405-BC63-293B19F27C6D}" dt="2020-10-16T00:28:14.989" v="1156" actId="207"/>
          <ac:spMkLst>
            <pc:docMk/>
            <pc:sldMk cId="671021362" sldId="264"/>
            <ac:spMk id="47" creationId="{3582B3CC-510E-4660-ACFD-09BDC3168BDC}"/>
          </ac:spMkLst>
        </pc:spChg>
        <pc:spChg chg="add mod topLvl">
          <ac:chgData name="Li Cao" userId="0012a101f0cd3b41" providerId="LiveId" clId="{3FD12849-6FD8-4405-BC63-293B19F27C6D}" dt="2020-10-16T00:29:28.520" v="1164" actId="207"/>
          <ac:spMkLst>
            <pc:docMk/>
            <pc:sldMk cId="671021362" sldId="264"/>
            <ac:spMk id="49" creationId="{92183944-60C0-4551-96A3-FC39E919D1E9}"/>
          </ac:spMkLst>
        </pc:spChg>
        <pc:spChg chg="add mod or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51" creationId="{636E0693-7B04-4C99-8B5E-2E00772560BA}"/>
          </ac:spMkLst>
        </pc:spChg>
        <pc:spChg chg="add del mod">
          <ac:chgData name="Li Cao" userId="0012a101f0cd3b41" providerId="LiveId" clId="{3FD12849-6FD8-4405-BC63-293B19F27C6D}" dt="2020-10-16T00:21:38.839" v="674" actId="478"/>
          <ac:spMkLst>
            <pc:docMk/>
            <pc:sldMk cId="671021362" sldId="264"/>
            <ac:spMk id="53" creationId="{B4D88F52-A0EC-418C-AA49-9C1DF0D414C4}"/>
          </ac:spMkLst>
        </pc:spChg>
        <pc:spChg chg="mod">
          <ac:chgData name="Li Cao" userId="0012a101f0cd3b41" providerId="LiveId" clId="{3FD12849-6FD8-4405-BC63-293B19F27C6D}" dt="2020-10-16T00:26:14.930" v="839" actId="165"/>
          <ac:spMkLst>
            <pc:docMk/>
            <pc:sldMk cId="671021362" sldId="264"/>
            <ac:spMk id="58" creationId="{DD4933BE-06D2-473B-B42F-BF48EF2CF581}"/>
          </ac:spMkLst>
        </pc:spChg>
        <pc:spChg chg="mod">
          <ac:chgData name="Li Cao" userId="0012a101f0cd3b41" providerId="LiveId" clId="{3FD12849-6FD8-4405-BC63-293B19F27C6D}" dt="2020-10-16T00:26:14.930" v="839" actId="165"/>
          <ac:spMkLst>
            <pc:docMk/>
            <pc:sldMk cId="671021362" sldId="264"/>
            <ac:spMk id="59" creationId="{02640B69-BF5F-4511-AED7-B40FE69CCBC1}"/>
          </ac:spMkLst>
        </pc:spChg>
        <pc:spChg chg="add mod or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61" creationId="{4228B70D-CD99-43D9-9F95-773AF655E8A6}"/>
          </ac:spMkLst>
        </pc:spChg>
        <pc:spChg chg="add mo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63" creationId="{2C50E511-3C0D-4287-BF3E-9DE00F0BCC1F}"/>
          </ac:spMkLst>
        </pc:spChg>
        <pc:spChg chg="mod">
          <ac:chgData name="Li Cao" userId="0012a101f0cd3b41" providerId="LiveId" clId="{3FD12849-6FD8-4405-BC63-293B19F27C6D}" dt="2020-10-16T00:26:14.930" v="839" actId="165"/>
          <ac:spMkLst>
            <pc:docMk/>
            <pc:sldMk cId="671021362" sldId="264"/>
            <ac:spMk id="65" creationId="{AAE82184-EFBD-499F-BD39-42AC3206D4A1}"/>
          </ac:spMkLst>
        </pc:spChg>
        <pc:spChg chg="mod">
          <ac:chgData name="Li Cao" userId="0012a101f0cd3b41" providerId="LiveId" clId="{3FD12849-6FD8-4405-BC63-293B19F27C6D}" dt="2020-10-16T00:26:14.930" v="839" actId="165"/>
          <ac:spMkLst>
            <pc:docMk/>
            <pc:sldMk cId="671021362" sldId="264"/>
            <ac:spMk id="66" creationId="{C0E252EF-AEEF-4120-9927-AAE192C42D74}"/>
          </ac:spMkLst>
        </pc:spChg>
        <pc:spChg chg="add mo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68" creationId="{E5347249-BC9D-4C60-B38F-00C3B5F2BAFA}"/>
          </ac:spMkLst>
        </pc:spChg>
        <pc:spChg chg="add mod topLvl">
          <ac:chgData name="Li Cao" userId="0012a101f0cd3b41" providerId="LiveId" clId="{3FD12849-6FD8-4405-BC63-293B19F27C6D}" dt="2020-10-16T00:40:06.260" v="1373" actId="164"/>
          <ac:spMkLst>
            <pc:docMk/>
            <pc:sldMk cId="671021362" sldId="264"/>
            <ac:spMk id="70" creationId="{6BBECD7E-FC59-4D33-82CF-826C23ED601E}"/>
          </ac:spMkLst>
        </pc:spChg>
        <pc:spChg chg="add del mod">
          <ac:chgData name="Li Cao" userId="0012a101f0cd3b41" providerId="LiveId" clId="{3FD12849-6FD8-4405-BC63-293B19F27C6D}" dt="2020-10-17T05:32:29.084" v="1396" actId="478"/>
          <ac:spMkLst>
            <pc:docMk/>
            <pc:sldMk cId="671021362" sldId="264"/>
            <ac:spMk id="77" creationId="{36082224-2E69-430F-9F05-499BEE904D44}"/>
          </ac:spMkLst>
        </pc:spChg>
        <pc:spChg chg="add mod">
          <ac:chgData name="Li Cao" userId="0012a101f0cd3b41" providerId="LiveId" clId="{3FD12849-6FD8-4405-BC63-293B19F27C6D}" dt="2020-10-16T00:42:31.672" v="1393" actId="20577"/>
          <ac:spMkLst>
            <pc:docMk/>
            <pc:sldMk cId="671021362" sldId="264"/>
            <ac:spMk id="79" creationId="{22613A72-57CD-40C9-8C90-EF4ECDCF6F29}"/>
          </ac:spMkLst>
        </pc:spChg>
        <pc:grpChg chg="add del mod ord topLvl">
          <ac:chgData name="Li Cao" userId="0012a101f0cd3b41" providerId="LiveId" clId="{3FD12849-6FD8-4405-BC63-293B19F27C6D}" dt="2020-10-16T00:14:34.777" v="351" actId="165"/>
          <ac:grpSpMkLst>
            <pc:docMk/>
            <pc:sldMk cId="671021362" sldId="264"/>
            <ac:grpSpMk id="17" creationId="{3E6D6604-731F-4527-A3F7-04CAC110D7AF}"/>
          </ac:grpSpMkLst>
        </pc:grpChg>
        <pc:grpChg chg="add del mod">
          <ac:chgData name="Li Cao" userId="0012a101f0cd3b41" providerId="LiveId" clId="{3FD12849-6FD8-4405-BC63-293B19F27C6D}" dt="2020-10-16T00:08:35.370" v="65" actId="165"/>
          <ac:grpSpMkLst>
            <pc:docMk/>
            <pc:sldMk cId="671021362" sldId="264"/>
            <ac:grpSpMk id="18" creationId="{118B715A-9BB5-4602-B9E4-4AB858436A57}"/>
          </ac:grpSpMkLst>
        </pc:grpChg>
        <pc:grpChg chg="add del mod ord topLvl">
          <ac:chgData name="Li Cao" userId="0012a101f0cd3b41" providerId="LiveId" clId="{3FD12849-6FD8-4405-BC63-293B19F27C6D}" dt="2020-10-16T00:14:39.182" v="352" actId="165"/>
          <ac:grpSpMkLst>
            <pc:docMk/>
            <pc:sldMk cId="671021362" sldId="264"/>
            <ac:grpSpMk id="27" creationId="{37FD1990-2AAC-4EDD-9331-3ABB32225B4B}"/>
          </ac:grpSpMkLst>
        </pc:grpChg>
        <pc:grpChg chg="add del mod topLvl">
          <ac:chgData name="Li Cao" userId="0012a101f0cd3b41" providerId="LiveId" clId="{3FD12849-6FD8-4405-BC63-293B19F27C6D}" dt="2020-10-16T00:14:39.182" v="352" actId="165"/>
          <ac:grpSpMkLst>
            <pc:docMk/>
            <pc:sldMk cId="671021362" sldId="264"/>
            <ac:grpSpMk id="28" creationId="{92171FFD-A9D9-4BC7-BD9A-4FD3AE811CC3}"/>
          </ac:grpSpMkLst>
        </pc:grpChg>
        <pc:grpChg chg="add del mod">
          <ac:chgData name="Li Cao" userId="0012a101f0cd3b41" providerId="LiveId" clId="{3FD12849-6FD8-4405-BC63-293B19F27C6D}" dt="2020-10-16T00:11:58.917" v="312" actId="165"/>
          <ac:grpSpMkLst>
            <pc:docMk/>
            <pc:sldMk cId="671021362" sldId="264"/>
            <ac:grpSpMk id="33" creationId="{196F4397-1523-4CD2-97E2-2DC8B65833F8}"/>
          </ac:grpSpMkLst>
        </pc:grpChg>
        <pc:grpChg chg="add del mo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4" creationId="{89F4B96F-9816-45A9-B81E-850508794E88}"/>
          </ac:grpSpMkLst>
        </pc:grpChg>
        <pc:grpChg chg="add del mo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5" creationId="{99138507-D465-423E-9562-DC105569580F}"/>
          </ac:grpSpMkLst>
        </pc:grpChg>
        <pc:grpChg chg="add del mod or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6" creationId="{176CE810-147C-4960-A6A1-36F3DC000EAF}"/>
          </ac:grpSpMkLst>
        </pc:grpChg>
        <pc:grpChg chg="add del mo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7" creationId="{CE061873-D7CF-4A4F-B2EA-DB113A327A7E}"/>
          </ac:grpSpMkLst>
        </pc:grpChg>
        <pc:grpChg chg="add del mod or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8" creationId="{7939A573-A376-4AC1-86D8-16D33EE359E5}"/>
          </ac:grpSpMkLst>
        </pc:grpChg>
        <pc:grpChg chg="add del mod">
          <ac:chgData name="Li Cao" userId="0012a101f0cd3b41" providerId="LiveId" clId="{3FD12849-6FD8-4405-BC63-293B19F27C6D}" dt="2020-10-16T00:14:31.396" v="350" actId="165"/>
          <ac:grpSpMkLst>
            <pc:docMk/>
            <pc:sldMk cId="671021362" sldId="264"/>
            <ac:grpSpMk id="39" creationId="{64DB26EA-68BD-45BD-9920-EE14E0DE3357}"/>
          </ac:grpSpMkLst>
        </pc:grpChg>
        <pc:grpChg chg="add mod">
          <ac:chgData name="Li Cao" userId="0012a101f0cd3b41" providerId="LiveId" clId="{3FD12849-6FD8-4405-BC63-293B19F27C6D}" dt="2020-10-17T05:32:05.019" v="1394" actId="1076"/>
          <ac:grpSpMkLst>
            <pc:docMk/>
            <pc:sldMk cId="671021362" sldId="264"/>
            <ac:grpSpMk id="40" creationId="{F41FC173-F4D9-459A-9515-663982FAE543}"/>
          </ac:grpSpMkLst>
        </pc:grpChg>
        <pc:grpChg chg="add del mod">
          <ac:chgData name="Li Cao" userId="0012a101f0cd3b41" providerId="LiveId" clId="{3FD12849-6FD8-4405-BC63-293B19F27C6D}" dt="2020-10-16T00:22:29.737" v="683" actId="165"/>
          <ac:grpSpMkLst>
            <pc:docMk/>
            <pc:sldMk cId="671021362" sldId="264"/>
            <ac:grpSpMk id="54" creationId="{6FDCC46D-9A94-4CE3-AB31-02A4947ECF9C}"/>
          </ac:grpSpMkLst>
        </pc:grpChg>
        <pc:grpChg chg="add mod ord topLvl">
          <ac:chgData name="Li Cao" userId="0012a101f0cd3b41" providerId="LiveId" clId="{3FD12849-6FD8-4405-BC63-293B19F27C6D}" dt="2020-10-16T00:40:06.260" v="1373" actId="164"/>
          <ac:grpSpMkLst>
            <pc:docMk/>
            <pc:sldMk cId="671021362" sldId="264"/>
            <ac:grpSpMk id="55" creationId="{BCD6C864-FE94-4D3B-8A00-68137926DA3C}"/>
          </ac:grpSpMkLst>
        </pc:grpChg>
        <pc:grpChg chg="add mod ord topLvl">
          <ac:chgData name="Li Cao" userId="0012a101f0cd3b41" providerId="LiveId" clId="{3FD12849-6FD8-4405-BC63-293B19F27C6D}" dt="2020-10-16T00:40:06.260" v="1373" actId="164"/>
          <ac:grpSpMkLst>
            <pc:docMk/>
            <pc:sldMk cId="671021362" sldId="264"/>
            <ac:grpSpMk id="56" creationId="{A8CA3605-040C-47A1-B9CA-752A9109AB49}"/>
          </ac:grpSpMkLst>
        </pc:grpChg>
        <pc:grpChg chg="add mod topLvl">
          <ac:chgData name="Li Cao" userId="0012a101f0cd3b41" providerId="LiveId" clId="{3FD12849-6FD8-4405-BC63-293B19F27C6D}" dt="2020-10-16T00:40:06.260" v="1373" actId="164"/>
          <ac:grpSpMkLst>
            <pc:docMk/>
            <pc:sldMk cId="671021362" sldId="264"/>
            <ac:grpSpMk id="57" creationId="{83D2B9EB-E8E9-4342-B772-EB593E5C03F1}"/>
          </ac:grpSpMkLst>
        </pc:grpChg>
        <pc:grpChg chg="add mod topLvl">
          <ac:chgData name="Li Cao" userId="0012a101f0cd3b41" providerId="LiveId" clId="{3FD12849-6FD8-4405-BC63-293B19F27C6D}" dt="2020-10-16T00:40:06.260" v="1373" actId="164"/>
          <ac:grpSpMkLst>
            <pc:docMk/>
            <pc:sldMk cId="671021362" sldId="264"/>
            <ac:grpSpMk id="64" creationId="{4B178E9E-FE71-44A0-8FDD-AFCDEA78686E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1" creationId="{966E0479-B8EA-4194-B80F-9FAB28603562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2" creationId="{DD0EEF2E-350D-43BD-94E9-CFC11C767FA1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3" creationId="{028C4D18-BBF4-4B11-A132-F62047FC4B1D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4" creationId="{1B6D6933-4003-4B6B-B3B8-82626CF99A8B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5" creationId="{7B11653D-6451-4F5E-8087-A697EECCF540}"/>
          </ac:grpSpMkLst>
        </pc:grpChg>
        <pc:grpChg chg="add del mod">
          <ac:chgData name="Li Cao" userId="0012a101f0cd3b41" providerId="LiveId" clId="{3FD12849-6FD8-4405-BC63-293B19F27C6D}" dt="2020-10-16T00:26:14.930" v="839" actId="165"/>
          <ac:grpSpMkLst>
            <pc:docMk/>
            <pc:sldMk cId="671021362" sldId="264"/>
            <ac:grpSpMk id="76" creationId="{8D5D1230-80BF-48C5-8A93-0D28699F8D6C}"/>
          </ac:grpSpMkLst>
        </pc:grpChg>
        <pc:grpChg chg="add mod">
          <ac:chgData name="Li Cao" userId="0012a101f0cd3b41" providerId="LiveId" clId="{3FD12849-6FD8-4405-BC63-293B19F27C6D}" dt="2020-10-16T00:40:16.936" v="1376" actId="1076"/>
          <ac:grpSpMkLst>
            <pc:docMk/>
            <pc:sldMk cId="671021362" sldId="264"/>
            <ac:grpSpMk id="78" creationId="{93A00F0A-9E95-4579-AD95-8316C770333B}"/>
          </ac:grpSpMkLst>
        </pc:grpChg>
      </pc:sldChg>
    </pc:docChg>
  </pc:docChgLst>
  <pc:docChgLst>
    <pc:chgData name="Li Cao" userId="0012a101f0cd3b41" providerId="LiveId" clId="{59DD1FCE-0778-354A-A5D2-4A2503A8AE25}"/>
    <pc:docChg chg="undo custSel addSld delSld modSld">
      <pc:chgData name="Li Cao" userId="0012a101f0cd3b41" providerId="LiveId" clId="{59DD1FCE-0778-354A-A5D2-4A2503A8AE25}" dt="2020-10-24T18:08:38.521" v="943" actId="1076"/>
      <pc:docMkLst>
        <pc:docMk/>
      </pc:docMkLst>
      <pc:sldChg chg="addSp delSp modSp mod modClrScheme chgLayout">
        <pc:chgData name="Li Cao" userId="0012a101f0cd3b41" providerId="LiveId" clId="{59DD1FCE-0778-354A-A5D2-4A2503A8AE25}" dt="2020-10-09T16:29:30.873" v="679" actId="1076"/>
        <pc:sldMkLst>
          <pc:docMk/>
          <pc:sldMk cId="133800671" sldId="256"/>
        </pc:sldMkLst>
        <pc:spChg chg="del">
          <ac:chgData name="Li Cao" userId="0012a101f0cd3b41" providerId="LiveId" clId="{59DD1FCE-0778-354A-A5D2-4A2503A8AE25}" dt="2020-10-03T17:44:11.035" v="0" actId="700"/>
          <ac:spMkLst>
            <pc:docMk/>
            <pc:sldMk cId="133800671" sldId="256"/>
            <ac:spMk id="2" creationId="{CE586A39-542C-FC4F-9FE4-EBA935BEA899}"/>
          </ac:spMkLst>
        </pc:spChg>
        <pc:spChg chg="del">
          <ac:chgData name="Li Cao" userId="0012a101f0cd3b41" providerId="LiveId" clId="{59DD1FCE-0778-354A-A5D2-4A2503A8AE25}" dt="2020-10-03T17:44:11.035" v="0" actId="700"/>
          <ac:spMkLst>
            <pc:docMk/>
            <pc:sldMk cId="133800671" sldId="256"/>
            <ac:spMk id="3" creationId="{6C6AB3D9-22A5-BC42-831E-D38641989F62}"/>
          </ac:spMkLst>
        </pc:spChg>
        <pc:spChg chg="add mod">
          <ac:chgData name="Li Cao" userId="0012a101f0cd3b41" providerId="LiveId" clId="{59DD1FCE-0778-354A-A5D2-4A2503A8AE25}" dt="2020-10-09T16:29:30.873" v="679" actId="1076"/>
          <ac:spMkLst>
            <pc:docMk/>
            <pc:sldMk cId="133800671" sldId="256"/>
            <ac:spMk id="3" creationId="{D9A797B7-EE75-0B4A-81A8-78CB80AFCA98}"/>
          </ac:spMkLst>
        </pc:spChg>
        <pc:spChg chg="add mod">
          <ac:chgData name="Li Cao" userId="0012a101f0cd3b41" providerId="LiveId" clId="{59DD1FCE-0778-354A-A5D2-4A2503A8AE25}" dt="2020-10-03T17:46:12.406" v="29" actId="1076"/>
          <ac:spMkLst>
            <pc:docMk/>
            <pc:sldMk cId="133800671" sldId="256"/>
            <ac:spMk id="4" creationId="{13EB4B4D-8B29-8746-925C-077DB531A0E8}"/>
          </ac:spMkLst>
        </pc:spChg>
        <pc:spChg chg="add mod">
          <ac:chgData name="Li Cao" userId="0012a101f0cd3b41" providerId="LiveId" clId="{59DD1FCE-0778-354A-A5D2-4A2503A8AE25}" dt="2020-10-03T17:48:21.717" v="52" actId="1076"/>
          <ac:spMkLst>
            <pc:docMk/>
            <pc:sldMk cId="133800671" sldId="256"/>
            <ac:spMk id="6" creationId="{E17C3A5F-1045-2641-A878-B34A629266DA}"/>
          </ac:spMkLst>
        </pc:spChg>
        <pc:picChg chg="add mod">
          <ac:chgData name="Li Cao" userId="0012a101f0cd3b41" providerId="LiveId" clId="{59DD1FCE-0778-354A-A5D2-4A2503A8AE25}" dt="2020-10-09T16:21:29.033" v="660" actId="1076"/>
          <ac:picMkLst>
            <pc:docMk/>
            <pc:sldMk cId="133800671" sldId="256"/>
            <ac:picMk id="2" creationId="{CFC670D0-BFC6-5E4C-BC7C-450C7408537B}"/>
          </ac:picMkLst>
        </pc:picChg>
        <pc:picChg chg="add mod">
          <ac:chgData name="Li Cao" userId="0012a101f0cd3b41" providerId="LiveId" clId="{59DD1FCE-0778-354A-A5D2-4A2503A8AE25}" dt="2020-10-03T17:48:32.075" v="75" actId="1038"/>
          <ac:picMkLst>
            <pc:docMk/>
            <pc:sldMk cId="133800671" sldId="256"/>
            <ac:picMk id="5" creationId="{F82828DF-DC92-254E-AB7C-3FADC89930FA}"/>
          </ac:picMkLst>
        </pc:picChg>
      </pc:sldChg>
      <pc:sldChg chg="addSp modSp new">
        <pc:chgData name="Li Cao" userId="0012a101f0cd3b41" providerId="LiveId" clId="{59DD1FCE-0778-354A-A5D2-4A2503A8AE25}" dt="2020-10-24T18:05:54.553" v="941" actId="20577"/>
        <pc:sldMkLst>
          <pc:docMk/>
          <pc:sldMk cId="1536466983" sldId="257"/>
        </pc:sldMkLst>
        <pc:spChg chg="add mod">
          <ac:chgData name="Li Cao" userId="0012a101f0cd3b41" providerId="LiveId" clId="{59DD1FCE-0778-354A-A5D2-4A2503A8AE25}" dt="2020-10-24T18:05:54.553" v="941" actId="20577"/>
          <ac:spMkLst>
            <pc:docMk/>
            <pc:sldMk cId="1536466983" sldId="257"/>
            <ac:spMk id="2" creationId="{3D3207DA-4970-D042-9ED7-DDA5C9020D63}"/>
          </ac:spMkLst>
        </pc:spChg>
        <pc:picChg chg="add mod modCrop">
          <ac:chgData name="Li Cao" userId="0012a101f0cd3b41" providerId="LiveId" clId="{59DD1FCE-0778-354A-A5D2-4A2503A8AE25}" dt="2020-10-03T17:59:22.298" v="412" actId="1076"/>
          <ac:picMkLst>
            <pc:docMk/>
            <pc:sldMk cId="1536466983" sldId="257"/>
            <ac:picMk id="3" creationId="{4DBAAF3F-789D-0E4F-83EE-807B349CC0E8}"/>
          </ac:picMkLst>
        </pc:picChg>
        <pc:picChg chg="add mod modCrop">
          <ac:chgData name="Li Cao" userId="0012a101f0cd3b41" providerId="LiveId" clId="{59DD1FCE-0778-354A-A5D2-4A2503A8AE25}" dt="2020-10-03T18:01:24.710" v="424" actId="1076"/>
          <ac:picMkLst>
            <pc:docMk/>
            <pc:sldMk cId="1536466983" sldId="257"/>
            <ac:picMk id="4" creationId="{76131EF7-9467-3D45-9754-78A3052DC3C2}"/>
          </ac:picMkLst>
        </pc:picChg>
      </pc:sldChg>
      <pc:sldChg chg="addSp delSp modSp new mod setBg addAnim delAnim">
        <pc:chgData name="Li Cao" userId="0012a101f0cd3b41" providerId="LiveId" clId="{59DD1FCE-0778-354A-A5D2-4A2503A8AE25}" dt="2020-10-07T18:54:05.523" v="652"/>
        <pc:sldMkLst>
          <pc:docMk/>
          <pc:sldMk cId="3990413319" sldId="258"/>
        </pc:sldMkLst>
        <pc:spChg chg="add mod">
          <ac:chgData name="Li Cao" userId="0012a101f0cd3b41" providerId="LiveId" clId="{59DD1FCE-0778-354A-A5D2-4A2503A8AE25}" dt="2020-10-07T18:48:55.924" v="566" actId="2711"/>
          <ac:spMkLst>
            <pc:docMk/>
            <pc:sldMk cId="3990413319" sldId="258"/>
            <ac:spMk id="6" creationId="{9D8D438C-887C-8548-B41B-50777DCB8984}"/>
          </ac:spMkLst>
        </pc:spChg>
        <pc:spChg chg="add mod">
          <ac:chgData name="Li Cao" userId="0012a101f0cd3b41" providerId="LiveId" clId="{59DD1FCE-0778-354A-A5D2-4A2503A8AE25}" dt="2020-10-07T18:50:32.517" v="605" actId="1076"/>
          <ac:spMkLst>
            <pc:docMk/>
            <pc:sldMk cId="3990413319" sldId="258"/>
            <ac:spMk id="7" creationId="{C6870920-9D0B-A24C-A337-9902507DD38E}"/>
          </ac:spMkLst>
        </pc:spChg>
        <pc:spChg chg="add mod">
          <ac:chgData name="Li Cao" userId="0012a101f0cd3b41" providerId="LiveId" clId="{59DD1FCE-0778-354A-A5D2-4A2503A8AE25}" dt="2020-10-07T18:53:38.782" v="647"/>
          <ac:spMkLst>
            <pc:docMk/>
            <pc:sldMk cId="3990413319" sldId="258"/>
            <ac:spMk id="8" creationId="{73E51F20-17EE-9147-80ED-F0A4724FFD18}"/>
          </ac:spMkLst>
        </pc:spChg>
        <pc:spChg chg="add mod">
          <ac:chgData name="Li Cao" userId="0012a101f0cd3b41" providerId="LiveId" clId="{59DD1FCE-0778-354A-A5D2-4A2503A8AE25}" dt="2020-10-07T18:53:47.183" v="649"/>
          <ac:spMkLst>
            <pc:docMk/>
            <pc:sldMk cId="3990413319" sldId="258"/>
            <ac:spMk id="10" creationId="{EDC46387-5FF5-6041-AC7A-F1F5A097564D}"/>
          </ac:spMkLst>
        </pc:spChg>
        <pc:spChg chg="add mod">
          <ac:chgData name="Li Cao" userId="0012a101f0cd3b41" providerId="LiveId" clId="{59DD1FCE-0778-354A-A5D2-4A2503A8AE25}" dt="2020-10-07T18:53:43.132" v="648"/>
          <ac:spMkLst>
            <pc:docMk/>
            <pc:sldMk cId="3990413319" sldId="258"/>
            <ac:spMk id="12" creationId="{13BA0EBA-FE2B-984B-89BF-25D57E229968}"/>
          </ac:spMkLst>
        </pc:spChg>
        <pc:spChg chg="add mod">
          <ac:chgData name="Li Cao" userId="0012a101f0cd3b41" providerId="LiveId" clId="{59DD1FCE-0778-354A-A5D2-4A2503A8AE25}" dt="2020-10-07T18:49:57.047" v="587" actId="255"/>
          <ac:spMkLst>
            <pc:docMk/>
            <pc:sldMk cId="3990413319" sldId="258"/>
            <ac:spMk id="13" creationId="{32DFDC63-918B-B740-9017-A334F8319A39}"/>
          </ac:spMkLst>
        </pc:spChg>
        <pc:spChg chg="add mod">
          <ac:chgData name="Li Cao" userId="0012a101f0cd3b41" providerId="LiveId" clId="{59DD1FCE-0778-354A-A5D2-4A2503A8AE25}" dt="2020-10-07T18:54:00.274" v="651"/>
          <ac:spMkLst>
            <pc:docMk/>
            <pc:sldMk cId="3990413319" sldId="258"/>
            <ac:spMk id="14" creationId="{0E9F52F8-EA80-6442-B7A1-7A89378D30B5}"/>
          </ac:spMkLst>
        </pc:spChg>
        <pc:spChg chg="add mod">
          <ac:chgData name="Li Cao" userId="0012a101f0cd3b41" providerId="LiveId" clId="{59DD1FCE-0778-354A-A5D2-4A2503A8AE25}" dt="2020-10-07T18:53:54.753" v="650"/>
          <ac:spMkLst>
            <pc:docMk/>
            <pc:sldMk cId="3990413319" sldId="258"/>
            <ac:spMk id="16" creationId="{6D63FFC2-F481-B346-BBDA-40D1D6246D60}"/>
          </ac:spMkLst>
        </pc:spChg>
        <pc:spChg chg="add del">
          <ac:chgData name="Li Cao" userId="0012a101f0cd3b41" providerId="LiveId" clId="{59DD1FCE-0778-354A-A5D2-4A2503A8AE25}" dt="2020-10-07T18:52:41.749" v="629" actId="478"/>
          <ac:spMkLst>
            <pc:docMk/>
            <pc:sldMk cId="3990413319" sldId="258"/>
            <ac:spMk id="18" creationId="{7378BD52-D262-4E48-8B8E-0525F8C1274B}"/>
          </ac:spMkLst>
        </pc:spChg>
        <pc:spChg chg="add mod">
          <ac:chgData name="Li Cao" userId="0012a101f0cd3b41" providerId="LiveId" clId="{59DD1FCE-0778-354A-A5D2-4A2503A8AE25}" dt="2020-10-07T18:54:05.523" v="652"/>
          <ac:spMkLst>
            <pc:docMk/>
            <pc:sldMk cId="3990413319" sldId="258"/>
            <ac:spMk id="20" creationId="{21044215-7336-4642-B2E6-FBB32D003B5D}"/>
          </ac:spMkLst>
        </pc:spChg>
        <pc:picChg chg="add del mod">
          <ac:chgData name="Li Cao" userId="0012a101f0cd3b41" providerId="LiveId" clId="{59DD1FCE-0778-354A-A5D2-4A2503A8AE25}" dt="2020-10-07T18:18:16.146" v="427" actId="478"/>
          <ac:picMkLst>
            <pc:docMk/>
            <pc:sldMk cId="3990413319" sldId="258"/>
            <ac:picMk id="2" creationId="{818FF2FE-3B9F-594F-974F-0238DC7355B7}"/>
          </ac:picMkLst>
        </pc:picChg>
        <pc:picChg chg="add mod">
          <ac:chgData name="Li Cao" userId="0012a101f0cd3b41" providerId="LiveId" clId="{59DD1FCE-0778-354A-A5D2-4A2503A8AE25}" dt="2020-10-07T18:23:33.313" v="434" actId="1076"/>
          <ac:picMkLst>
            <pc:docMk/>
            <pc:sldMk cId="3990413319" sldId="258"/>
            <ac:picMk id="3" creationId="{9988DB5F-307A-A743-89EB-FEC50A28B115}"/>
          </ac:picMkLst>
        </pc:picChg>
        <pc:picChg chg="add mod modCrop">
          <ac:chgData name="Li Cao" userId="0012a101f0cd3b41" providerId="LiveId" clId="{59DD1FCE-0778-354A-A5D2-4A2503A8AE25}" dt="2020-10-07T18:29:18.936" v="474" actId="1038"/>
          <ac:picMkLst>
            <pc:docMk/>
            <pc:sldMk cId="3990413319" sldId="258"/>
            <ac:picMk id="4" creationId="{11C70EE7-36D7-6A42-BEA2-E9D69DAA5649}"/>
          </ac:picMkLst>
        </pc:picChg>
        <pc:picChg chg="add mod">
          <ac:chgData name="Li Cao" userId="0012a101f0cd3b41" providerId="LiveId" clId="{59DD1FCE-0778-354A-A5D2-4A2503A8AE25}" dt="2020-10-07T18:52:57.937" v="644" actId="1036"/>
          <ac:picMkLst>
            <pc:docMk/>
            <pc:sldMk cId="3990413319" sldId="258"/>
            <ac:picMk id="5" creationId="{75C7C7C7-4A89-0047-AADA-EAFF59F61CE4}"/>
          </ac:picMkLst>
        </pc:picChg>
      </pc:sldChg>
      <pc:sldChg chg="new del">
        <pc:chgData name="Li Cao" userId="0012a101f0cd3b41" providerId="LiveId" clId="{59DD1FCE-0778-354A-A5D2-4A2503A8AE25}" dt="2020-10-07T18:55:36.638" v="654" actId="2696"/>
        <pc:sldMkLst>
          <pc:docMk/>
          <pc:sldMk cId="633286964" sldId="259"/>
        </pc:sldMkLst>
      </pc:sldChg>
      <pc:sldChg chg="addSp modSp new">
        <pc:chgData name="Li Cao" userId="0012a101f0cd3b41" providerId="LiveId" clId="{59DD1FCE-0778-354A-A5D2-4A2503A8AE25}" dt="2020-10-10T17:12:18.843" v="749" actId="1076"/>
        <pc:sldMkLst>
          <pc:docMk/>
          <pc:sldMk cId="2285256182" sldId="259"/>
        </pc:sldMkLst>
        <pc:spChg chg="add mod">
          <ac:chgData name="Li Cao" userId="0012a101f0cd3b41" providerId="LiveId" clId="{59DD1FCE-0778-354A-A5D2-4A2503A8AE25}" dt="2020-10-10T17:10:49.822" v="700" actId="20577"/>
          <ac:spMkLst>
            <pc:docMk/>
            <pc:sldMk cId="2285256182" sldId="259"/>
            <ac:spMk id="2" creationId="{5C11F254-8246-F64F-9168-0B1C79F9EC26}"/>
          </ac:spMkLst>
        </pc:spChg>
        <pc:spChg chg="add mod">
          <ac:chgData name="Li Cao" userId="0012a101f0cd3b41" providerId="LiveId" clId="{59DD1FCE-0778-354A-A5D2-4A2503A8AE25}" dt="2020-10-10T17:12:18.843" v="749" actId="1076"/>
          <ac:spMkLst>
            <pc:docMk/>
            <pc:sldMk cId="2285256182" sldId="259"/>
            <ac:spMk id="3" creationId="{2B9D2469-2FED-AA43-92C6-9ABD43045F51}"/>
          </ac:spMkLst>
        </pc:spChg>
      </pc:sldChg>
      <pc:sldChg chg="addSp modSp new">
        <pc:chgData name="Li Cao" userId="0012a101f0cd3b41" providerId="LiveId" clId="{59DD1FCE-0778-354A-A5D2-4A2503A8AE25}" dt="2020-10-10T17:15:01.810" v="829" actId="20577"/>
        <pc:sldMkLst>
          <pc:docMk/>
          <pc:sldMk cId="4087349597" sldId="260"/>
        </pc:sldMkLst>
        <pc:spChg chg="add mod">
          <ac:chgData name="Li Cao" userId="0012a101f0cd3b41" providerId="LiveId" clId="{59DD1FCE-0778-354A-A5D2-4A2503A8AE25}" dt="2020-10-10T17:13:25.224" v="769" actId="1076"/>
          <ac:spMkLst>
            <pc:docMk/>
            <pc:sldMk cId="4087349597" sldId="260"/>
            <ac:spMk id="2" creationId="{7CD1E585-E593-FF4C-BD02-8C8BCE02AE5D}"/>
          </ac:spMkLst>
        </pc:spChg>
        <pc:spChg chg="add mod">
          <ac:chgData name="Li Cao" userId="0012a101f0cd3b41" providerId="LiveId" clId="{59DD1FCE-0778-354A-A5D2-4A2503A8AE25}" dt="2020-10-10T17:15:01.810" v="829" actId="20577"/>
          <ac:spMkLst>
            <pc:docMk/>
            <pc:sldMk cId="4087349597" sldId="260"/>
            <ac:spMk id="3" creationId="{7A9FC3BC-9994-7A46-B05C-8C9F17E83930}"/>
          </ac:spMkLst>
        </pc:spChg>
      </pc:sldChg>
      <pc:sldChg chg="addSp modSp new">
        <pc:chgData name="Li Cao" userId="0012a101f0cd3b41" providerId="LiveId" clId="{59DD1FCE-0778-354A-A5D2-4A2503A8AE25}" dt="2020-10-10T17:25:18.489" v="914" actId="20577"/>
        <pc:sldMkLst>
          <pc:docMk/>
          <pc:sldMk cId="731690156" sldId="261"/>
        </pc:sldMkLst>
        <pc:spChg chg="add mod">
          <ac:chgData name="Li Cao" userId="0012a101f0cd3b41" providerId="LiveId" clId="{59DD1FCE-0778-354A-A5D2-4A2503A8AE25}" dt="2020-10-10T17:16:24.074" v="858" actId="1076"/>
          <ac:spMkLst>
            <pc:docMk/>
            <pc:sldMk cId="731690156" sldId="261"/>
            <ac:spMk id="4" creationId="{9EC31331-171E-3B43-8F01-960D86ABC059}"/>
          </ac:spMkLst>
        </pc:spChg>
        <pc:spChg chg="add mod">
          <ac:chgData name="Li Cao" userId="0012a101f0cd3b41" providerId="LiveId" clId="{59DD1FCE-0778-354A-A5D2-4A2503A8AE25}" dt="2020-10-10T17:25:18.489" v="914" actId="20577"/>
          <ac:spMkLst>
            <pc:docMk/>
            <pc:sldMk cId="731690156" sldId="261"/>
            <ac:spMk id="5" creationId="{A096D500-33FC-DA49-8502-B61B6D9206C4}"/>
          </ac:spMkLst>
        </pc:spChg>
        <pc:spChg chg="add">
          <ac:chgData name="Li Cao" userId="0012a101f0cd3b41" providerId="LiveId" clId="{59DD1FCE-0778-354A-A5D2-4A2503A8AE25}" dt="2020-10-10T17:17:05.486" v="862" actId="139"/>
          <ac:spMkLst>
            <pc:docMk/>
            <pc:sldMk cId="731690156" sldId="261"/>
            <ac:spMk id="6" creationId="{3B214E73-C2C7-1D49-8FDE-5D211499C642}"/>
          </ac:spMkLst>
        </pc:spChg>
        <pc:picChg chg="add mod">
          <ac:chgData name="Li Cao" userId="0012a101f0cd3b41" providerId="LiveId" clId="{59DD1FCE-0778-354A-A5D2-4A2503A8AE25}" dt="2020-10-10T17:15:46.030" v="833" actId="1076"/>
          <ac:picMkLst>
            <pc:docMk/>
            <pc:sldMk cId="731690156" sldId="261"/>
            <ac:picMk id="3" creationId="{75BA5DB5-AEFB-1B41-A8D2-350725684DEA}"/>
          </ac:picMkLst>
        </pc:picChg>
      </pc:sldChg>
      <pc:sldChg chg="new">
        <pc:chgData name="Li Cao" userId="0012a101f0cd3b41" providerId="LiveId" clId="{59DD1FCE-0778-354A-A5D2-4A2503A8AE25}" dt="2020-10-10T17:17:09.773" v="863" actId="680"/>
        <pc:sldMkLst>
          <pc:docMk/>
          <pc:sldMk cId="1630259108" sldId="262"/>
        </pc:sldMkLst>
      </pc:sldChg>
      <pc:sldChg chg="addSp delSp modSp new">
        <pc:chgData name="Li Cao" userId="0012a101f0cd3b41" providerId="LiveId" clId="{59DD1FCE-0778-354A-A5D2-4A2503A8AE25}" dt="2020-10-10T17:23:55.559" v="888" actId="14100"/>
        <pc:sldMkLst>
          <pc:docMk/>
          <pc:sldMk cId="715577110" sldId="263"/>
        </pc:sldMkLst>
        <pc:spChg chg="add mod">
          <ac:chgData name="Li Cao" userId="0012a101f0cd3b41" providerId="LiveId" clId="{59DD1FCE-0778-354A-A5D2-4A2503A8AE25}" dt="2020-10-10T17:23:55.559" v="888" actId="14100"/>
          <ac:spMkLst>
            <pc:docMk/>
            <pc:sldMk cId="715577110" sldId="263"/>
            <ac:spMk id="2" creationId="{E2C4433F-BB63-3147-9952-B451449F6003}"/>
          </ac:spMkLst>
        </pc:spChg>
        <pc:picChg chg="add">
          <ac:chgData name="Li Cao" userId="0012a101f0cd3b41" providerId="LiveId" clId="{59DD1FCE-0778-354A-A5D2-4A2503A8AE25}" dt="2020-10-10T17:23:29.590" v="883" actId="22"/>
          <ac:picMkLst>
            <pc:docMk/>
            <pc:sldMk cId="715577110" sldId="263"/>
            <ac:picMk id="3" creationId="{DA506BE3-8C22-1849-A2ED-83A985E2E9D3}"/>
          </ac:picMkLst>
        </pc:picChg>
        <pc:picChg chg="add del mod">
          <ac:chgData name="Li Cao" userId="0012a101f0cd3b41" providerId="LiveId" clId="{59DD1FCE-0778-354A-A5D2-4A2503A8AE25}" dt="2020-10-10T17:23:36.591" v="886" actId="478"/>
          <ac:picMkLst>
            <pc:docMk/>
            <pc:sldMk cId="715577110" sldId="263"/>
            <ac:picMk id="4" creationId="{C829B654-FD83-5349-9313-B51E6E288654}"/>
          </ac:picMkLst>
        </pc:picChg>
      </pc:sldChg>
      <pc:sldChg chg="addSp delSp modSp new">
        <pc:chgData name="Li Cao" userId="0012a101f0cd3b41" providerId="LiveId" clId="{59DD1FCE-0778-354A-A5D2-4A2503A8AE25}" dt="2020-10-24T18:08:38.521" v="943" actId="1076"/>
        <pc:sldMkLst>
          <pc:docMk/>
          <pc:sldMk cId="671021362" sldId="264"/>
        </pc:sldMkLst>
        <pc:spChg chg="add mod ord">
          <ac:chgData name="Li Cao" userId="0012a101f0cd3b41" providerId="LiveId" clId="{59DD1FCE-0778-354A-A5D2-4A2503A8AE25}" dt="2020-10-10T17:57:40.720" v="937" actId="1076"/>
          <ac:spMkLst>
            <pc:docMk/>
            <pc:sldMk cId="671021362" sldId="264"/>
            <ac:spMk id="2" creationId="{A19E09B5-F15C-2E4B-850D-59918C3CBD2B}"/>
          </ac:spMkLst>
        </pc:spChg>
        <pc:spChg chg="add mod">
          <ac:chgData name="Li Cao" userId="0012a101f0cd3b41" providerId="LiveId" clId="{59DD1FCE-0778-354A-A5D2-4A2503A8AE25}" dt="2020-10-10T17:57:17.519" v="935" actId="1076"/>
          <ac:spMkLst>
            <pc:docMk/>
            <pc:sldMk cId="671021362" sldId="264"/>
            <ac:spMk id="3" creationId="{7A1ED097-A4AD-FB47-A4A2-EF1ECC15C521}"/>
          </ac:spMkLst>
        </pc:spChg>
        <pc:spChg chg="add">
          <ac:chgData name="Li Cao" userId="0012a101f0cd3b41" providerId="LiveId" clId="{59DD1FCE-0778-354A-A5D2-4A2503A8AE25}" dt="2020-10-10T18:01:46.484" v="938" actId="14270"/>
          <ac:spMkLst>
            <pc:docMk/>
            <pc:sldMk cId="671021362" sldId="264"/>
            <ac:spMk id="4" creationId="{A0498704-6D1D-E743-9AE4-0FA52F49C17A}"/>
          </ac:spMkLst>
        </pc:spChg>
        <pc:spChg chg="mod">
          <ac:chgData name="Li Cao" userId="0012a101f0cd3b41" providerId="LiveId" clId="{59DD1FCE-0778-354A-A5D2-4A2503A8AE25}" dt="2020-10-24T18:08:38.521" v="943" actId="1076"/>
          <ac:spMkLst>
            <pc:docMk/>
            <pc:sldMk cId="671021362" sldId="264"/>
            <ac:spMk id="46" creationId="{13516C52-5D23-4E60-8FEA-D35B6C736B52}"/>
          </ac:spMkLst>
        </pc:spChg>
        <pc:grpChg chg="mod">
          <ac:chgData name="Li Cao" userId="0012a101f0cd3b41" providerId="LiveId" clId="{59DD1FCE-0778-354A-A5D2-4A2503A8AE25}" dt="2020-10-24T18:08:32.039" v="942" actId="1076"/>
          <ac:grpSpMkLst>
            <pc:docMk/>
            <pc:sldMk cId="671021362" sldId="264"/>
            <ac:grpSpMk id="78" creationId="{93A00F0A-9E95-4579-AD95-8316C770333B}"/>
          </ac:grpSpMkLst>
        </pc:grpChg>
        <pc:cxnChg chg="add del">
          <ac:chgData name="Li Cao" userId="0012a101f0cd3b41" providerId="LiveId" clId="{59DD1FCE-0778-354A-A5D2-4A2503A8AE25}" dt="2020-10-10T17:37:02.304" v="917" actId="478"/>
          <ac:cxnSpMkLst>
            <pc:docMk/>
            <pc:sldMk cId="671021362" sldId="264"/>
            <ac:cxnSpMk id="2" creationId="{DB5CE231-6716-6B45-926F-A1860DF8990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981F94-C005-674D-B7B2-EAF426C44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260A191-2826-A047-8416-05FE911E4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BD9119-DD6E-0641-B586-2A0CC9830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0FF477-6E98-4341-855D-B83447D5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186F2A-07C4-1B42-829D-E1309FF2E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3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12ED46-309F-9A47-9EC5-D094445F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1A21DBE-EC96-084A-980F-6D8012282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A476DB-FA8C-0F4D-83A2-3FD631EFA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26F864-4DF4-5249-B393-419AC1071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D2D041-11B9-6C4A-81A2-3B09F454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0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CB4CFBB-7385-9547-93A3-AAA4747ED0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BF9455F-A7FB-CA41-9931-3F81CB239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ED2C4A-F361-F445-93A0-8307BD4C3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6EC2D8-6A1D-8045-B502-7340C207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5AEC61-9802-2D4E-8BDA-C4BC6AE85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BD13F0-B7F3-4A4A-8BF7-BBAEE430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BF1332-100F-7A48-8A2E-0E3F1FE5D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BBE333-BF70-DD45-BBB3-9403B628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B6FE9B-1A8B-2E46-95ED-BE271AC51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7D8063-5292-5B49-B60A-CBE674DE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1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17AF84-497B-3B4D-A931-C25C480A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3404ECA-0B60-E548-B067-2509454B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31753E-CC51-6D46-A4F9-0818F8494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BCEDCA-05E3-D344-8F88-884C832CE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269191-6563-C247-8BA7-9DA140747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4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FC51F0-5267-CF40-9921-A7FAF053C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C2D9A8-6DE7-8644-A73A-9EF12500D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446C821-B00C-B64A-9573-7F84AFE60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35A262-1B23-704C-8D85-1B8B20AEF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85B6720-3F40-1046-A540-F44D759C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5E465B0-C90F-0440-A849-BF449481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7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727236-A32D-5644-8B95-55CE7ADD9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014DE3-0127-4A4F-8571-731184361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71317C-2B78-CD4D-B4D6-D438C5AC3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79CF196-7114-5648-BAFB-A38EDDD70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EA85EDD-A0B1-0344-B7B3-2943E9463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70B3DAD-53D7-9A45-8D94-674DBA127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192B516-6D79-904D-A7BB-9275C50A4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223D6CB-0298-1848-ACC2-B8BE713D2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3B37C0-FCFF-F640-8218-655F94550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476990B-4722-4644-8214-2C94C1E8C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20815E3-8F27-6D4F-A0C0-05878CC0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2749904-D3E7-9C48-9107-C9D26AFA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989E73C-7BBE-AD47-A31A-1E976EBA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351292B-BCD9-984D-867F-CC28FABD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503496A-2823-644C-B7AA-E09CCBE26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7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151CF4-AF8D-514A-8A72-78E35DEF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E291C0-330D-FF48-925D-48B2C6F53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BA56BD6-951C-B24C-B421-98D3CF922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6B937A-864A-6F4A-A099-F3EC0130A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3BBC70-65C0-6C47-B93B-9640C4B5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8955D0-7F6F-F746-A525-5995D76C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0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DD48D3-206F-634D-8E6C-677F8717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0833781-D911-5744-9AB8-3E839C59E4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488D05E-CE9A-6C4C-A86B-D1A4BF555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A2E4C2-9171-FC43-A820-D30CA7ED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6A144C1-1A0B-7B48-B347-435C0455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EAF16B-308E-EA45-933A-92E2A6DB2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DD6E001-8504-3746-A019-AB50C48A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01C0C0-1D44-2E49-BE51-3FC5442FD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CE626C-295C-E64D-B5A2-24425133D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DD9AA-29F1-0C45-8192-D316230AB602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D3D046-BA62-C142-8B99-9A89259AA4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51C0FD-924A-E34A-BBDC-EEEBA03BE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747A-3557-874E-8A58-68443EA2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1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EB4B4D-8B29-8746-925C-077DB531A0E8}"/>
              </a:ext>
            </a:extLst>
          </p:cNvPr>
          <p:cNvSpPr txBox="1"/>
          <p:nvPr/>
        </p:nvSpPr>
        <p:spPr>
          <a:xfrm>
            <a:off x="3998912" y="714375"/>
            <a:ext cx="3470276" cy="1107996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600">
                <a:solidFill>
                  <a:srgbClr val="00B0F0"/>
                </a:solidFill>
              </a:rPr>
              <a:t>Lab-book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82828DF-DC92-254E-AB7C-3FADC8993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8451" y="2294434"/>
            <a:ext cx="5795962" cy="3260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17C3A5F-1045-2641-A878-B34A629266DA}"/>
              </a:ext>
            </a:extLst>
          </p:cNvPr>
          <p:cNvSpPr txBox="1"/>
          <p:nvPr/>
        </p:nvSpPr>
        <p:spPr>
          <a:xfrm>
            <a:off x="5300663" y="1873736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/>
              <a:t>Norman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FC670D0-BFC6-5E4C-BC7C-450C74085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5674" y="2865438"/>
            <a:ext cx="3231390" cy="19376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A797B7-EE75-0B4A-81A8-78CB80AFCA98}"/>
              </a:ext>
            </a:extLst>
          </p:cNvPr>
          <p:cNvSpPr txBox="1"/>
          <p:nvPr/>
        </p:nvSpPr>
        <p:spPr>
          <a:xfrm>
            <a:off x="252413" y="2197239"/>
            <a:ext cx="3001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>
                <a:solidFill>
                  <a:schemeClr val="accent5">
                    <a:lumMod val="75000"/>
                  </a:schemeClr>
                </a:solidFill>
              </a:rPr>
              <a:t>Team work</a:t>
            </a:r>
          </a:p>
        </p:txBody>
      </p:sp>
    </p:spTree>
    <p:extLst>
      <p:ext uri="{BB962C8B-B14F-4D97-AF65-F5344CB8AC3E}">
        <p14:creationId xmlns:p14="http://schemas.microsoft.com/office/powerpoint/2010/main" val="13380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D3207DA-4970-D042-9ED7-DDA5C9020D63}"/>
              </a:ext>
            </a:extLst>
          </p:cNvPr>
          <p:cNvSpPr txBox="1"/>
          <p:nvPr/>
        </p:nvSpPr>
        <p:spPr>
          <a:xfrm>
            <a:off x="1308100" y="244475"/>
            <a:ext cx="44386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400"/>
          </a:p>
          <a:p>
            <a:pPr algn="l"/>
            <a:endParaRPr lang="en-US" sz="2400"/>
          </a:p>
          <a:p>
            <a:pPr algn="l"/>
            <a:r>
              <a:rPr lang="en-US" sz="2400">
                <a:solidFill>
                  <a:srgbClr val="FF0000"/>
                </a:solidFill>
              </a:rPr>
              <a:t>Problem </a:t>
            </a:r>
          </a:p>
          <a:p>
            <a:r>
              <a:rPr lang="en-US" sz="2400"/>
              <a:t>Team work is important to solve big problems, But some people are not that good at team work</a:t>
            </a:r>
          </a:p>
          <a:p>
            <a:endParaRPr lang="en-US" sz="2400"/>
          </a:p>
          <a:p>
            <a:endParaRPr lang="en-US" sz="2400"/>
          </a:p>
          <a:p>
            <a:pPr algn="l"/>
            <a:r>
              <a:rPr lang="en-US" sz="2400">
                <a:solidFill>
                  <a:srgbClr val="00B050"/>
                </a:solidFill>
              </a:rPr>
              <a:t>Mission</a:t>
            </a:r>
          </a:p>
          <a:p>
            <a:pPr algn="l"/>
            <a:r>
              <a:rPr lang="en-US" sz="2400"/>
              <a:t>We need to make a machine that can demostrates teamwork.</a:t>
            </a:r>
          </a:p>
          <a:p>
            <a:endParaRPr lang="en-US" sz="2400"/>
          </a:p>
          <a:p>
            <a:pPr algn="l"/>
            <a:endParaRPr lang="en-US"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DBAAF3F-789D-0E4F-83EE-807B349CC0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0905"/>
          <a:stretch/>
        </p:blipFill>
        <p:spPr>
          <a:xfrm>
            <a:off x="6096000" y="511914"/>
            <a:ext cx="3962400" cy="217938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6131EF7-9467-3D45-9754-78A3052DC3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027" b="17351"/>
          <a:stretch/>
        </p:blipFill>
        <p:spPr>
          <a:xfrm>
            <a:off x="6326187" y="3122921"/>
            <a:ext cx="3324116" cy="208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6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xmlns="" id="{9988DB5F-307A-A743-89EB-FEC50A28B1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55089" cy="2354792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11C70EE7-36D7-6A42-BEA2-E9D69DAA56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98"/>
          <a:stretch/>
        </p:blipFill>
        <p:spPr>
          <a:xfrm>
            <a:off x="2828157" y="2354792"/>
            <a:ext cx="2934474" cy="4503208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75C7C7C7-4A89-0047-AADA-EAFF59F61C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846" y="17354"/>
            <a:ext cx="4509811" cy="54186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8D438C-887C-8548-B41B-50777DCB8984}"/>
              </a:ext>
            </a:extLst>
          </p:cNvPr>
          <p:cNvSpPr txBox="1"/>
          <p:nvPr/>
        </p:nvSpPr>
        <p:spPr>
          <a:xfrm>
            <a:off x="2617401" y="135996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>
                <a:latin typeface="Comic Sans MS" panose="030F0702030302020204" pitchFamily="66" charset="0"/>
              </a:rPr>
              <a:t>Coin spillway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6870920-9D0B-A24C-A337-9902507DD38E}"/>
              </a:ext>
            </a:extLst>
          </p:cNvPr>
          <p:cNvSpPr txBox="1"/>
          <p:nvPr/>
        </p:nvSpPr>
        <p:spPr>
          <a:xfrm>
            <a:off x="159626" y="5553289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0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Catapult</a:t>
            </a:r>
            <a:endParaRPr lang="en-US" sz="2000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xmlns="" id="{73E51F20-17EE-9147-80ED-F0A4724FFD18}"/>
              </a:ext>
            </a:extLst>
          </p:cNvPr>
          <p:cNvSpPr/>
          <p:nvPr/>
        </p:nvSpPr>
        <p:spPr>
          <a:xfrm>
            <a:off x="2617401" y="811720"/>
            <a:ext cx="1956816" cy="969264"/>
          </a:xfrm>
          <a:prstGeom prst="lef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xmlns="" id="{EDC46387-5FF5-6041-AC7A-F1F5A097564D}"/>
              </a:ext>
            </a:extLst>
          </p:cNvPr>
          <p:cNvSpPr/>
          <p:nvPr/>
        </p:nvSpPr>
        <p:spPr>
          <a:xfrm rot="5400000">
            <a:off x="7108254" y="5659627"/>
            <a:ext cx="1131481" cy="716736"/>
          </a:xfrm>
          <a:prstGeom prst="lef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xmlns="" id="{13BA0EBA-FE2B-984B-89BF-25D57E229968}"/>
              </a:ext>
            </a:extLst>
          </p:cNvPr>
          <p:cNvSpPr/>
          <p:nvPr/>
        </p:nvSpPr>
        <p:spPr>
          <a:xfrm rot="10800000">
            <a:off x="1445795" y="5268712"/>
            <a:ext cx="1301442" cy="969264"/>
          </a:xfrm>
          <a:prstGeom prst="lef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2DFDC63-918B-B740-9017-A334F8319A39}"/>
              </a:ext>
            </a:extLst>
          </p:cNvPr>
          <p:cNvSpPr txBox="1"/>
          <p:nvPr/>
        </p:nvSpPr>
        <p:spPr>
          <a:xfrm>
            <a:off x="8343540" y="6207125"/>
            <a:ext cx="2364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>
                <a:latin typeface="Comic Sans MS" panose="030F0702030302020204" pitchFamily="66" charset="0"/>
              </a:rPr>
              <a:t>Bumper machine</a:t>
            </a:r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xmlns="" id="{0E9F52F8-EA80-6442-B7A1-7A89378D30B5}"/>
              </a:ext>
            </a:extLst>
          </p:cNvPr>
          <p:cNvSpPr/>
          <p:nvPr/>
        </p:nvSpPr>
        <p:spPr>
          <a:xfrm rot="2223671">
            <a:off x="5424765" y="485018"/>
            <a:ext cx="659846" cy="653403"/>
          </a:xfrm>
          <a:prstGeom prst="star5">
            <a:avLst>
              <a:gd name="adj" fmla="val 17920"/>
              <a:gd name="hf" fmla="val 105146"/>
              <a:gd name="vf" fmla="val 110557"/>
            </a:avLst>
          </a:prstGeom>
          <a:solidFill>
            <a:srgbClr val="FFFF6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xmlns="" id="{6D63FFC2-F481-B346-BBDA-40D1D6246D60}"/>
              </a:ext>
            </a:extLst>
          </p:cNvPr>
          <p:cNvSpPr/>
          <p:nvPr/>
        </p:nvSpPr>
        <p:spPr>
          <a:xfrm rot="20252008">
            <a:off x="568660" y="2780239"/>
            <a:ext cx="873805" cy="687527"/>
          </a:xfrm>
          <a:prstGeom prst="star5">
            <a:avLst>
              <a:gd name="adj" fmla="val 17920"/>
              <a:gd name="hf" fmla="val 105146"/>
              <a:gd name="vf" fmla="val 110557"/>
            </a:avLst>
          </a:prstGeom>
          <a:solidFill>
            <a:srgbClr val="FFFF6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xmlns="" id="{21044215-7336-4642-B2E6-FBB32D003B5D}"/>
              </a:ext>
            </a:extLst>
          </p:cNvPr>
          <p:cNvSpPr/>
          <p:nvPr/>
        </p:nvSpPr>
        <p:spPr>
          <a:xfrm rot="20764306">
            <a:off x="6102225" y="5674231"/>
            <a:ext cx="873805" cy="687527"/>
          </a:xfrm>
          <a:prstGeom prst="star5">
            <a:avLst>
              <a:gd name="adj" fmla="val 17920"/>
              <a:gd name="hf" fmla="val 105146"/>
              <a:gd name="vf" fmla="val 110557"/>
            </a:avLst>
          </a:prstGeom>
          <a:solidFill>
            <a:srgbClr val="FFFF6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B9D2469-2FED-AA43-92C6-9ABD43045F51}"/>
              </a:ext>
            </a:extLst>
          </p:cNvPr>
          <p:cNvSpPr txBox="1"/>
          <p:nvPr/>
        </p:nvSpPr>
        <p:spPr>
          <a:xfrm>
            <a:off x="3694172" y="253124"/>
            <a:ext cx="2197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Module: Bumper machine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9D358932-875B-4B4C-B296-61C918123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83" y="1035788"/>
            <a:ext cx="4509811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25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CD1E585-E593-FF4C-BD02-8C8BCE02AE5D}"/>
              </a:ext>
            </a:extLst>
          </p:cNvPr>
          <p:cNvSpPr txBox="1"/>
          <p:nvPr/>
        </p:nvSpPr>
        <p:spPr>
          <a:xfrm>
            <a:off x="2844012" y="42591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Module: </a:t>
            </a:r>
            <a:r>
              <a:rPr lang="en-US" dirty="0" err="1"/>
              <a:t>Catupult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A9FC3BC-9994-7A46-B05C-8C9F17E83930}"/>
              </a:ext>
            </a:extLst>
          </p:cNvPr>
          <p:cNvSpPr txBox="1"/>
          <p:nvPr/>
        </p:nvSpPr>
        <p:spPr>
          <a:xfrm>
            <a:off x="6144620" y="2007496"/>
            <a:ext cx="2523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arenR"/>
            </a:pPr>
            <a:r>
              <a:rPr lang="en-US" dirty="0"/>
              <a:t>Weight of projectile</a:t>
            </a:r>
          </a:p>
          <a:p>
            <a:pPr marL="342900" indent="-342900" algn="l">
              <a:buAutoNum type="arabicParenR"/>
            </a:pPr>
            <a:r>
              <a:rPr lang="en-US" dirty="0"/>
              <a:t>Length of arm</a:t>
            </a:r>
          </a:p>
          <a:p>
            <a:pPr marL="342900" indent="-342900" algn="l">
              <a:buAutoNum type="arabicParenR"/>
            </a:pPr>
            <a:r>
              <a:rPr lang="en-US" dirty="0"/>
              <a:t>Force</a:t>
            </a:r>
          </a:p>
          <a:p>
            <a:pPr marL="342900" indent="-342900" algn="l">
              <a:buAutoNum type="arabicParenR"/>
            </a:pPr>
            <a:r>
              <a:rPr lang="en-US" dirty="0"/>
              <a:t>Angle of release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E08BBF3-CA4D-4985-B83D-2FFC75D62D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98"/>
          <a:stretch/>
        </p:blipFill>
        <p:spPr>
          <a:xfrm>
            <a:off x="1713419" y="1127942"/>
            <a:ext cx="3764284" cy="559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34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xmlns="" id="{75BA5DB5-AEFB-1B41-A8D2-350725684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11" y="186358"/>
            <a:ext cx="6761509" cy="64852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96D500-33FC-DA49-8502-B61B6D9206C4}"/>
              </a:ext>
            </a:extLst>
          </p:cNvPr>
          <p:cNvSpPr txBox="1"/>
          <p:nvPr/>
        </p:nvSpPr>
        <p:spPr>
          <a:xfrm>
            <a:off x="7278278" y="349448"/>
            <a:ext cx="2325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Module: coin spillway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Module: coin sensor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Module: ramp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B214E73-C2C7-1D49-8FDE-5D211499C642}"/>
              </a:ext>
            </a:extLst>
          </p:cNvPr>
          <p:cNvSpPr txBox="1"/>
          <p:nvPr/>
        </p:nvSpPr>
        <p:spPr>
          <a:xfrm>
            <a:off x="5179529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90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2C4433F-BB63-3147-9952-B451449F6003}"/>
              </a:ext>
            </a:extLst>
          </p:cNvPr>
          <p:cNvSpPr txBox="1"/>
          <p:nvPr/>
        </p:nvSpPr>
        <p:spPr>
          <a:xfrm>
            <a:off x="5055289" y="365263"/>
            <a:ext cx="2302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FFC000"/>
                </a:solidFill>
              </a:rPr>
              <a:t>Simple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400" dirty="0">
                <a:solidFill>
                  <a:srgbClr val="FFC000"/>
                </a:solidFill>
              </a:rPr>
              <a:t>machines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A506BE3-8C22-1849-A2ED-83A985E2E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554" y="1047750"/>
            <a:ext cx="7772400" cy="44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57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F41FC173-F4D9-459A-9515-663982FAE543}"/>
              </a:ext>
            </a:extLst>
          </p:cNvPr>
          <p:cNvGrpSpPr/>
          <p:nvPr/>
        </p:nvGrpSpPr>
        <p:grpSpPr>
          <a:xfrm>
            <a:off x="1739250" y="1609643"/>
            <a:ext cx="6275085" cy="1716811"/>
            <a:chOff x="449630" y="531738"/>
            <a:chExt cx="6275085" cy="1716811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8297B589-273D-466D-B97D-9D7F18E95FD2}"/>
                </a:ext>
              </a:extLst>
            </p:cNvPr>
            <p:cNvSpPr/>
            <p:nvPr/>
          </p:nvSpPr>
          <p:spPr>
            <a:xfrm rot="258021">
              <a:off x="3333430" y="882971"/>
              <a:ext cx="1345129" cy="1273395"/>
            </a:xfrm>
            <a:custGeom>
              <a:avLst/>
              <a:gdLst>
                <a:gd name="connsiteX0" fmla="*/ 54755 w 2474903"/>
                <a:gd name="connsiteY0" fmla="*/ 114985 h 2080671"/>
                <a:gd name="connsiteX1" fmla="*/ 54755 w 2474903"/>
                <a:gd name="connsiteY1" fmla="*/ 114985 h 2080671"/>
                <a:gd name="connsiteX2" fmla="*/ 38328 w 2474903"/>
                <a:gd name="connsiteY2" fmla="*/ 186165 h 2080671"/>
                <a:gd name="connsiteX3" fmla="*/ 0 w 2474903"/>
                <a:gd name="connsiteY3" fmla="*/ 2025916 h 2080671"/>
                <a:gd name="connsiteX4" fmla="*/ 366855 w 2474903"/>
                <a:gd name="connsiteY4" fmla="*/ 2053294 h 2080671"/>
                <a:gd name="connsiteX5" fmla="*/ 416134 w 2474903"/>
                <a:gd name="connsiteY5" fmla="*/ 843219 h 2080671"/>
                <a:gd name="connsiteX6" fmla="*/ 804891 w 2474903"/>
                <a:gd name="connsiteY6" fmla="*/ 542070 h 2080671"/>
                <a:gd name="connsiteX7" fmla="*/ 1231976 w 2474903"/>
                <a:gd name="connsiteY7" fmla="*/ 903449 h 2080671"/>
                <a:gd name="connsiteX8" fmla="*/ 1675488 w 2474903"/>
                <a:gd name="connsiteY8" fmla="*/ 580398 h 2080671"/>
                <a:gd name="connsiteX9" fmla="*/ 2014965 w 2474903"/>
                <a:gd name="connsiteY9" fmla="*/ 908925 h 2080671"/>
                <a:gd name="connsiteX10" fmla="*/ 1982113 w 2474903"/>
                <a:gd name="connsiteY10" fmla="*/ 2080671 h 2080671"/>
                <a:gd name="connsiteX11" fmla="*/ 2474903 w 2474903"/>
                <a:gd name="connsiteY11" fmla="*/ 2053294 h 2080671"/>
                <a:gd name="connsiteX12" fmla="*/ 2431099 w 2474903"/>
                <a:gd name="connsiteY12" fmla="*/ 574922 h 2080671"/>
                <a:gd name="connsiteX13" fmla="*/ 2053293 w 2474903"/>
                <a:gd name="connsiteY13" fmla="*/ 301150 h 2080671"/>
                <a:gd name="connsiteX14" fmla="*/ 1423617 w 2474903"/>
                <a:gd name="connsiteY14" fmla="*/ 273773 h 2080671"/>
                <a:gd name="connsiteX15" fmla="*/ 1270304 w 2474903"/>
                <a:gd name="connsiteY15" fmla="*/ 481840 h 2080671"/>
                <a:gd name="connsiteX16" fmla="*/ 1062237 w 2474903"/>
                <a:gd name="connsiteY16" fmla="*/ 290199 h 2080671"/>
                <a:gd name="connsiteX17" fmla="*/ 459938 w 2474903"/>
                <a:gd name="connsiteY17" fmla="*/ 284724 h 2080671"/>
                <a:gd name="connsiteX18" fmla="*/ 520168 w 2474903"/>
                <a:gd name="connsiteY18" fmla="*/ 5476 h 2080671"/>
                <a:gd name="connsiteX19" fmla="*/ 60230 w 2474903"/>
                <a:gd name="connsiteY19" fmla="*/ 0 h 2080671"/>
                <a:gd name="connsiteX20" fmla="*/ 54755 w 2474903"/>
                <a:gd name="connsiteY20" fmla="*/ 114985 h 208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474903" h="2080671">
                  <a:moveTo>
                    <a:pt x="54755" y="114985"/>
                  </a:moveTo>
                  <a:lnTo>
                    <a:pt x="54755" y="114985"/>
                  </a:lnTo>
                  <a:lnTo>
                    <a:pt x="38328" y="186165"/>
                  </a:lnTo>
                  <a:lnTo>
                    <a:pt x="0" y="2025916"/>
                  </a:lnTo>
                  <a:lnTo>
                    <a:pt x="366855" y="2053294"/>
                  </a:lnTo>
                  <a:lnTo>
                    <a:pt x="416134" y="843219"/>
                  </a:lnTo>
                  <a:lnTo>
                    <a:pt x="804891" y="542070"/>
                  </a:lnTo>
                  <a:lnTo>
                    <a:pt x="1231976" y="903449"/>
                  </a:lnTo>
                  <a:lnTo>
                    <a:pt x="1675488" y="580398"/>
                  </a:lnTo>
                  <a:lnTo>
                    <a:pt x="2014965" y="908925"/>
                  </a:lnTo>
                  <a:lnTo>
                    <a:pt x="1982113" y="2080671"/>
                  </a:lnTo>
                  <a:lnTo>
                    <a:pt x="2474903" y="2053294"/>
                  </a:lnTo>
                  <a:lnTo>
                    <a:pt x="2431099" y="574922"/>
                  </a:lnTo>
                  <a:lnTo>
                    <a:pt x="2053293" y="301150"/>
                  </a:lnTo>
                  <a:lnTo>
                    <a:pt x="1423617" y="273773"/>
                  </a:lnTo>
                  <a:lnTo>
                    <a:pt x="1270304" y="481840"/>
                  </a:lnTo>
                  <a:lnTo>
                    <a:pt x="1062237" y="290199"/>
                  </a:lnTo>
                  <a:lnTo>
                    <a:pt x="459938" y="284724"/>
                  </a:lnTo>
                  <a:lnTo>
                    <a:pt x="520168" y="5476"/>
                  </a:lnTo>
                  <a:lnTo>
                    <a:pt x="60230" y="0"/>
                  </a:lnTo>
                  <a:lnTo>
                    <a:pt x="54755" y="114985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9022A76D-330E-48C0-9F01-477AEED7B4B0}"/>
                </a:ext>
              </a:extLst>
            </p:cNvPr>
            <p:cNvSpPr/>
            <p:nvPr/>
          </p:nvSpPr>
          <p:spPr>
            <a:xfrm rot="258021">
              <a:off x="3257827" y="783753"/>
              <a:ext cx="1345129" cy="1273395"/>
            </a:xfrm>
            <a:custGeom>
              <a:avLst/>
              <a:gdLst>
                <a:gd name="connsiteX0" fmla="*/ 54755 w 2474903"/>
                <a:gd name="connsiteY0" fmla="*/ 114985 h 2080671"/>
                <a:gd name="connsiteX1" fmla="*/ 54755 w 2474903"/>
                <a:gd name="connsiteY1" fmla="*/ 114985 h 2080671"/>
                <a:gd name="connsiteX2" fmla="*/ 38328 w 2474903"/>
                <a:gd name="connsiteY2" fmla="*/ 186165 h 2080671"/>
                <a:gd name="connsiteX3" fmla="*/ 0 w 2474903"/>
                <a:gd name="connsiteY3" fmla="*/ 2025916 h 2080671"/>
                <a:gd name="connsiteX4" fmla="*/ 366855 w 2474903"/>
                <a:gd name="connsiteY4" fmla="*/ 2053294 h 2080671"/>
                <a:gd name="connsiteX5" fmla="*/ 416134 w 2474903"/>
                <a:gd name="connsiteY5" fmla="*/ 843219 h 2080671"/>
                <a:gd name="connsiteX6" fmla="*/ 804891 w 2474903"/>
                <a:gd name="connsiteY6" fmla="*/ 542070 h 2080671"/>
                <a:gd name="connsiteX7" fmla="*/ 1231976 w 2474903"/>
                <a:gd name="connsiteY7" fmla="*/ 903449 h 2080671"/>
                <a:gd name="connsiteX8" fmla="*/ 1675488 w 2474903"/>
                <a:gd name="connsiteY8" fmla="*/ 580398 h 2080671"/>
                <a:gd name="connsiteX9" fmla="*/ 2014965 w 2474903"/>
                <a:gd name="connsiteY9" fmla="*/ 908925 h 2080671"/>
                <a:gd name="connsiteX10" fmla="*/ 1982113 w 2474903"/>
                <a:gd name="connsiteY10" fmla="*/ 2080671 h 2080671"/>
                <a:gd name="connsiteX11" fmla="*/ 2474903 w 2474903"/>
                <a:gd name="connsiteY11" fmla="*/ 2053294 h 2080671"/>
                <a:gd name="connsiteX12" fmla="*/ 2431099 w 2474903"/>
                <a:gd name="connsiteY12" fmla="*/ 574922 h 2080671"/>
                <a:gd name="connsiteX13" fmla="*/ 2053293 w 2474903"/>
                <a:gd name="connsiteY13" fmla="*/ 301150 h 2080671"/>
                <a:gd name="connsiteX14" fmla="*/ 1423617 w 2474903"/>
                <a:gd name="connsiteY14" fmla="*/ 273773 h 2080671"/>
                <a:gd name="connsiteX15" fmla="*/ 1270304 w 2474903"/>
                <a:gd name="connsiteY15" fmla="*/ 481840 h 2080671"/>
                <a:gd name="connsiteX16" fmla="*/ 1062237 w 2474903"/>
                <a:gd name="connsiteY16" fmla="*/ 290199 h 2080671"/>
                <a:gd name="connsiteX17" fmla="*/ 459938 w 2474903"/>
                <a:gd name="connsiteY17" fmla="*/ 284724 h 2080671"/>
                <a:gd name="connsiteX18" fmla="*/ 520168 w 2474903"/>
                <a:gd name="connsiteY18" fmla="*/ 5476 h 2080671"/>
                <a:gd name="connsiteX19" fmla="*/ 60230 w 2474903"/>
                <a:gd name="connsiteY19" fmla="*/ 0 h 2080671"/>
                <a:gd name="connsiteX20" fmla="*/ 54755 w 2474903"/>
                <a:gd name="connsiteY20" fmla="*/ 114985 h 208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474903" h="2080671">
                  <a:moveTo>
                    <a:pt x="54755" y="114985"/>
                  </a:moveTo>
                  <a:lnTo>
                    <a:pt x="54755" y="114985"/>
                  </a:lnTo>
                  <a:lnTo>
                    <a:pt x="38328" y="186165"/>
                  </a:lnTo>
                  <a:lnTo>
                    <a:pt x="0" y="2025916"/>
                  </a:lnTo>
                  <a:lnTo>
                    <a:pt x="366855" y="2053294"/>
                  </a:lnTo>
                  <a:lnTo>
                    <a:pt x="416134" y="843219"/>
                  </a:lnTo>
                  <a:lnTo>
                    <a:pt x="804891" y="542070"/>
                  </a:lnTo>
                  <a:lnTo>
                    <a:pt x="1231976" y="903449"/>
                  </a:lnTo>
                  <a:lnTo>
                    <a:pt x="1675488" y="580398"/>
                  </a:lnTo>
                  <a:lnTo>
                    <a:pt x="2014965" y="908925"/>
                  </a:lnTo>
                  <a:lnTo>
                    <a:pt x="1982113" y="2080671"/>
                  </a:lnTo>
                  <a:lnTo>
                    <a:pt x="2474903" y="2053294"/>
                  </a:lnTo>
                  <a:lnTo>
                    <a:pt x="2431099" y="574922"/>
                  </a:lnTo>
                  <a:lnTo>
                    <a:pt x="2053293" y="301150"/>
                  </a:lnTo>
                  <a:lnTo>
                    <a:pt x="1423617" y="273773"/>
                  </a:lnTo>
                  <a:lnTo>
                    <a:pt x="1270304" y="481840"/>
                  </a:lnTo>
                  <a:lnTo>
                    <a:pt x="1062237" y="290199"/>
                  </a:lnTo>
                  <a:lnTo>
                    <a:pt x="459938" y="284724"/>
                  </a:lnTo>
                  <a:lnTo>
                    <a:pt x="520168" y="5476"/>
                  </a:lnTo>
                  <a:lnTo>
                    <a:pt x="60230" y="0"/>
                  </a:lnTo>
                  <a:lnTo>
                    <a:pt x="54755" y="114985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46000">
                  <a:srgbClr val="FF0000"/>
                </a:gs>
                <a:gs pos="100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6CB84312-4FAF-4F63-880B-2CC416930C6A}"/>
                </a:ext>
              </a:extLst>
            </p:cNvPr>
            <p:cNvSpPr/>
            <p:nvPr/>
          </p:nvSpPr>
          <p:spPr>
            <a:xfrm rot="215117">
              <a:off x="542609" y="657877"/>
              <a:ext cx="1154668" cy="1410787"/>
            </a:xfrm>
            <a:custGeom>
              <a:avLst/>
              <a:gdLst>
                <a:gd name="connsiteX0" fmla="*/ 131411 w 2124474"/>
                <a:gd name="connsiteY0" fmla="*/ 0 h 2305164"/>
                <a:gd name="connsiteX1" fmla="*/ 0 w 2124474"/>
                <a:gd name="connsiteY1" fmla="*/ 2305164 h 2305164"/>
                <a:gd name="connsiteX2" fmla="*/ 695382 w 2124474"/>
                <a:gd name="connsiteY2" fmla="*/ 2244934 h 2305164"/>
                <a:gd name="connsiteX3" fmla="*/ 684431 w 2124474"/>
                <a:gd name="connsiteY3" fmla="*/ 728235 h 2305164"/>
                <a:gd name="connsiteX4" fmla="*/ 1450994 w 2124474"/>
                <a:gd name="connsiteY4" fmla="*/ 2195655 h 2305164"/>
                <a:gd name="connsiteX5" fmla="*/ 1927358 w 2124474"/>
                <a:gd name="connsiteY5" fmla="*/ 2228508 h 2305164"/>
                <a:gd name="connsiteX6" fmla="*/ 2124474 w 2124474"/>
                <a:gd name="connsiteY6" fmla="*/ 21902 h 2305164"/>
                <a:gd name="connsiteX7" fmla="*/ 1620733 w 2124474"/>
                <a:gd name="connsiteY7" fmla="*/ 114984 h 2305164"/>
                <a:gd name="connsiteX8" fmla="*/ 1615258 w 2124474"/>
                <a:gd name="connsiteY8" fmla="*/ 1368862 h 2305164"/>
                <a:gd name="connsiteX9" fmla="*/ 624201 w 2124474"/>
                <a:gd name="connsiteY9" fmla="*/ 104033 h 2305164"/>
                <a:gd name="connsiteX10" fmla="*/ 136886 w 2124474"/>
                <a:gd name="connsiteY10" fmla="*/ 60230 h 230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474" h="2305164">
                  <a:moveTo>
                    <a:pt x="131411" y="0"/>
                  </a:moveTo>
                  <a:lnTo>
                    <a:pt x="0" y="2305164"/>
                  </a:lnTo>
                  <a:lnTo>
                    <a:pt x="695382" y="2244934"/>
                  </a:lnTo>
                  <a:cubicBezTo>
                    <a:pt x="691732" y="1739368"/>
                    <a:pt x="688081" y="1233801"/>
                    <a:pt x="684431" y="728235"/>
                  </a:cubicBezTo>
                  <a:lnTo>
                    <a:pt x="1450994" y="2195655"/>
                  </a:lnTo>
                  <a:lnTo>
                    <a:pt x="1927358" y="2228508"/>
                  </a:lnTo>
                  <a:lnTo>
                    <a:pt x="2124474" y="21902"/>
                  </a:lnTo>
                  <a:lnTo>
                    <a:pt x="1620733" y="114984"/>
                  </a:lnTo>
                  <a:lnTo>
                    <a:pt x="1615258" y="1368862"/>
                  </a:lnTo>
                  <a:lnTo>
                    <a:pt x="624201" y="104033"/>
                  </a:lnTo>
                  <a:lnTo>
                    <a:pt x="136886" y="60230"/>
                  </a:lnTo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373F2AA9-200B-4C1D-A31A-651ECB616097}"/>
                </a:ext>
              </a:extLst>
            </p:cNvPr>
            <p:cNvSpPr/>
            <p:nvPr/>
          </p:nvSpPr>
          <p:spPr>
            <a:xfrm rot="215117">
              <a:off x="449630" y="531738"/>
              <a:ext cx="1154668" cy="1410787"/>
            </a:xfrm>
            <a:custGeom>
              <a:avLst/>
              <a:gdLst>
                <a:gd name="connsiteX0" fmla="*/ 131411 w 2124474"/>
                <a:gd name="connsiteY0" fmla="*/ 0 h 2305164"/>
                <a:gd name="connsiteX1" fmla="*/ 0 w 2124474"/>
                <a:gd name="connsiteY1" fmla="*/ 2305164 h 2305164"/>
                <a:gd name="connsiteX2" fmla="*/ 695382 w 2124474"/>
                <a:gd name="connsiteY2" fmla="*/ 2244934 h 2305164"/>
                <a:gd name="connsiteX3" fmla="*/ 684431 w 2124474"/>
                <a:gd name="connsiteY3" fmla="*/ 728235 h 2305164"/>
                <a:gd name="connsiteX4" fmla="*/ 1450994 w 2124474"/>
                <a:gd name="connsiteY4" fmla="*/ 2195655 h 2305164"/>
                <a:gd name="connsiteX5" fmla="*/ 1927358 w 2124474"/>
                <a:gd name="connsiteY5" fmla="*/ 2228508 h 2305164"/>
                <a:gd name="connsiteX6" fmla="*/ 2124474 w 2124474"/>
                <a:gd name="connsiteY6" fmla="*/ 21902 h 2305164"/>
                <a:gd name="connsiteX7" fmla="*/ 1620733 w 2124474"/>
                <a:gd name="connsiteY7" fmla="*/ 114984 h 2305164"/>
                <a:gd name="connsiteX8" fmla="*/ 1615258 w 2124474"/>
                <a:gd name="connsiteY8" fmla="*/ 1368862 h 2305164"/>
                <a:gd name="connsiteX9" fmla="*/ 624201 w 2124474"/>
                <a:gd name="connsiteY9" fmla="*/ 104033 h 2305164"/>
                <a:gd name="connsiteX10" fmla="*/ 136886 w 2124474"/>
                <a:gd name="connsiteY10" fmla="*/ 60230 h 230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474" h="2305164">
                  <a:moveTo>
                    <a:pt x="131411" y="0"/>
                  </a:moveTo>
                  <a:lnTo>
                    <a:pt x="0" y="2305164"/>
                  </a:lnTo>
                  <a:lnTo>
                    <a:pt x="695382" y="2244934"/>
                  </a:lnTo>
                  <a:cubicBezTo>
                    <a:pt x="691732" y="1739368"/>
                    <a:pt x="688081" y="1233801"/>
                    <a:pt x="684431" y="728235"/>
                  </a:cubicBezTo>
                  <a:lnTo>
                    <a:pt x="1450994" y="2195655"/>
                  </a:lnTo>
                  <a:lnTo>
                    <a:pt x="1927358" y="2228508"/>
                  </a:lnTo>
                  <a:lnTo>
                    <a:pt x="2124474" y="21902"/>
                  </a:lnTo>
                  <a:lnTo>
                    <a:pt x="1620733" y="114984"/>
                  </a:lnTo>
                  <a:lnTo>
                    <a:pt x="1615258" y="1368862"/>
                  </a:lnTo>
                  <a:lnTo>
                    <a:pt x="624201" y="104033"/>
                  </a:lnTo>
                  <a:lnTo>
                    <a:pt x="136886" y="60230"/>
                  </a:lnTo>
                </a:path>
              </a:pathLst>
            </a:custGeom>
            <a:gradFill>
              <a:gsLst>
                <a:gs pos="77000">
                  <a:srgbClr val="FF0000"/>
                </a:gs>
                <a:gs pos="8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44668AF5-13CC-4E94-9FCD-A1DE8D3D9C96}"/>
                </a:ext>
              </a:extLst>
            </p:cNvPr>
            <p:cNvSpPr/>
            <p:nvPr/>
          </p:nvSpPr>
          <p:spPr>
            <a:xfrm rot="21381512">
              <a:off x="2403471" y="753843"/>
              <a:ext cx="1101101" cy="1333713"/>
            </a:xfrm>
            <a:custGeom>
              <a:avLst/>
              <a:gdLst>
                <a:gd name="connsiteX0" fmla="*/ 0 w 2025916"/>
                <a:gd name="connsiteY0" fmla="*/ 0 h 2179229"/>
                <a:gd name="connsiteX1" fmla="*/ 10951 w 2025916"/>
                <a:gd name="connsiteY1" fmla="*/ 2173754 h 2179229"/>
                <a:gd name="connsiteX2" fmla="*/ 421609 w 2025916"/>
                <a:gd name="connsiteY2" fmla="*/ 2179229 h 2179229"/>
                <a:gd name="connsiteX3" fmla="*/ 481839 w 2025916"/>
                <a:gd name="connsiteY3" fmla="*/ 2009490 h 2179229"/>
                <a:gd name="connsiteX4" fmla="*/ 492790 w 2025916"/>
                <a:gd name="connsiteY4" fmla="*/ 810367 h 2179229"/>
                <a:gd name="connsiteX5" fmla="*/ 777514 w 2025916"/>
                <a:gd name="connsiteY5" fmla="*/ 585873 h 2179229"/>
                <a:gd name="connsiteX6" fmla="*/ 1270304 w 2025916"/>
                <a:gd name="connsiteY6" fmla="*/ 596824 h 2179229"/>
                <a:gd name="connsiteX7" fmla="*/ 1527650 w 2025916"/>
                <a:gd name="connsiteY7" fmla="*/ 772039 h 2179229"/>
                <a:gd name="connsiteX8" fmla="*/ 2025916 w 2025916"/>
                <a:gd name="connsiteY8" fmla="*/ 793940 h 2179229"/>
                <a:gd name="connsiteX9" fmla="*/ 1615257 w 2025916"/>
                <a:gd name="connsiteY9" fmla="*/ 438036 h 2179229"/>
                <a:gd name="connsiteX10" fmla="*/ 848694 w 2025916"/>
                <a:gd name="connsiteY10" fmla="*/ 334003 h 2179229"/>
                <a:gd name="connsiteX11" fmla="*/ 410658 w 2025916"/>
                <a:gd name="connsiteY11" fmla="*/ 547545 h 2179229"/>
                <a:gd name="connsiteX12" fmla="*/ 427085 w 2025916"/>
                <a:gd name="connsiteY12" fmla="*/ 32853 h 2179229"/>
                <a:gd name="connsiteX13" fmla="*/ 0 w 2025916"/>
                <a:gd name="connsiteY13" fmla="*/ 0 h 2179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25916" h="2179229">
                  <a:moveTo>
                    <a:pt x="0" y="0"/>
                  </a:moveTo>
                  <a:cubicBezTo>
                    <a:pt x="3650" y="724585"/>
                    <a:pt x="7301" y="1449169"/>
                    <a:pt x="10951" y="2173754"/>
                  </a:cubicBezTo>
                  <a:lnTo>
                    <a:pt x="421609" y="2179229"/>
                  </a:lnTo>
                  <a:lnTo>
                    <a:pt x="481839" y="2009490"/>
                  </a:lnTo>
                  <a:cubicBezTo>
                    <a:pt x="485489" y="1609782"/>
                    <a:pt x="489140" y="1210075"/>
                    <a:pt x="492790" y="810367"/>
                  </a:cubicBezTo>
                  <a:lnTo>
                    <a:pt x="777514" y="585873"/>
                  </a:lnTo>
                  <a:lnTo>
                    <a:pt x="1270304" y="596824"/>
                  </a:lnTo>
                  <a:lnTo>
                    <a:pt x="1527650" y="772039"/>
                  </a:lnTo>
                  <a:lnTo>
                    <a:pt x="2025916" y="793940"/>
                  </a:lnTo>
                  <a:lnTo>
                    <a:pt x="1615257" y="438036"/>
                  </a:lnTo>
                  <a:lnTo>
                    <a:pt x="848694" y="334003"/>
                  </a:lnTo>
                  <a:lnTo>
                    <a:pt x="410658" y="547545"/>
                  </a:lnTo>
                  <a:lnTo>
                    <a:pt x="427085" y="328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B08BE52B-9D57-45F7-A416-02381A8633FA}"/>
                </a:ext>
              </a:extLst>
            </p:cNvPr>
            <p:cNvSpPr/>
            <p:nvPr/>
          </p:nvSpPr>
          <p:spPr>
            <a:xfrm rot="21381512">
              <a:off x="2314884" y="666022"/>
              <a:ext cx="1101101" cy="1333713"/>
            </a:xfrm>
            <a:custGeom>
              <a:avLst/>
              <a:gdLst>
                <a:gd name="connsiteX0" fmla="*/ 0 w 2025916"/>
                <a:gd name="connsiteY0" fmla="*/ 0 h 2179229"/>
                <a:gd name="connsiteX1" fmla="*/ 10951 w 2025916"/>
                <a:gd name="connsiteY1" fmla="*/ 2173754 h 2179229"/>
                <a:gd name="connsiteX2" fmla="*/ 421609 w 2025916"/>
                <a:gd name="connsiteY2" fmla="*/ 2179229 h 2179229"/>
                <a:gd name="connsiteX3" fmla="*/ 481839 w 2025916"/>
                <a:gd name="connsiteY3" fmla="*/ 2009490 h 2179229"/>
                <a:gd name="connsiteX4" fmla="*/ 492790 w 2025916"/>
                <a:gd name="connsiteY4" fmla="*/ 810367 h 2179229"/>
                <a:gd name="connsiteX5" fmla="*/ 777514 w 2025916"/>
                <a:gd name="connsiteY5" fmla="*/ 585873 h 2179229"/>
                <a:gd name="connsiteX6" fmla="*/ 1270304 w 2025916"/>
                <a:gd name="connsiteY6" fmla="*/ 596824 h 2179229"/>
                <a:gd name="connsiteX7" fmla="*/ 1527650 w 2025916"/>
                <a:gd name="connsiteY7" fmla="*/ 772039 h 2179229"/>
                <a:gd name="connsiteX8" fmla="*/ 2025916 w 2025916"/>
                <a:gd name="connsiteY8" fmla="*/ 793940 h 2179229"/>
                <a:gd name="connsiteX9" fmla="*/ 1615257 w 2025916"/>
                <a:gd name="connsiteY9" fmla="*/ 438036 h 2179229"/>
                <a:gd name="connsiteX10" fmla="*/ 848694 w 2025916"/>
                <a:gd name="connsiteY10" fmla="*/ 334003 h 2179229"/>
                <a:gd name="connsiteX11" fmla="*/ 410658 w 2025916"/>
                <a:gd name="connsiteY11" fmla="*/ 547545 h 2179229"/>
                <a:gd name="connsiteX12" fmla="*/ 427085 w 2025916"/>
                <a:gd name="connsiteY12" fmla="*/ 32853 h 2179229"/>
                <a:gd name="connsiteX13" fmla="*/ 0 w 2025916"/>
                <a:gd name="connsiteY13" fmla="*/ 0 h 2179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25916" h="2179229">
                  <a:moveTo>
                    <a:pt x="0" y="0"/>
                  </a:moveTo>
                  <a:cubicBezTo>
                    <a:pt x="3650" y="724585"/>
                    <a:pt x="7301" y="1449169"/>
                    <a:pt x="10951" y="2173754"/>
                  </a:cubicBezTo>
                  <a:lnTo>
                    <a:pt x="421609" y="2179229"/>
                  </a:lnTo>
                  <a:lnTo>
                    <a:pt x="481839" y="2009490"/>
                  </a:lnTo>
                  <a:cubicBezTo>
                    <a:pt x="485489" y="1609782"/>
                    <a:pt x="489140" y="1210075"/>
                    <a:pt x="492790" y="810367"/>
                  </a:cubicBezTo>
                  <a:lnTo>
                    <a:pt x="777514" y="585873"/>
                  </a:lnTo>
                  <a:lnTo>
                    <a:pt x="1270304" y="596824"/>
                  </a:lnTo>
                  <a:lnTo>
                    <a:pt x="1527650" y="772039"/>
                  </a:lnTo>
                  <a:lnTo>
                    <a:pt x="2025916" y="793940"/>
                  </a:lnTo>
                  <a:lnTo>
                    <a:pt x="1615257" y="438036"/>
                  </a:lnTo>
                  <a:lnTo>
                    <a:pt x="848694" y="334003"/>
                  </a:lnTo>
                  <a:lnTo>
                    <a:pt x="410658" y="547545"/>
                  </a:lnTo>
                  <a:lnTo>
                    <a:pt x="427085" y="32853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46000">
                  <a:srgbClr val="FF0000"/>
                </a:gs>
                <a:gs pos="100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185D3F45-792C-445A-B7E2-FA82735F47F0}"/>
                </a:ext>
              </a:extLst>
            </p:cNvPr>
            <p:cNvSpPr/>
            <p:nvPr/>
          </p:nvSpPr>
          <p:spPr>
            <a:xfrm rot="21290971">
              <a:off x="5837883" y="974040"/>
              <a:ext cx="886832" cy="1196321"/>
            </a:xfrm>
            <a:custGeom>
              <a:avLst/>
              <a:gdLst>
                <a:gd name="connsiteX0" fmla="*/ 5475 w 1631683"/>
                <a:gd name="connsiteY0" fmla="*/ 49279 h 1954736"/>
                <a:gd name="connsiteX1" fmla="*/ 5475 w 1631683"/>
                <a:gd name="connsiteY1" fmla="*/ 49279 h 1954736"/>
                <a:gd name="connsiteX2" fmla="*/ 21901 w 1631683"/>
                <a:gd name="connsiteY2" fmla="*/ 114985 h 1954736"/>
                <a:gd name="connsiteX3" fmla="*/ 27377 w 1631683"/>
                <a:gd name="connsiteY3" fmla="*/ 158788 h 1954736"/>
                <a:gd name="connsiteX4" fmla="*/ 38328 w 1631683"/>
                <a:gd name="connsiteY4" fmla="*/ 197116 h 1954736"/>
                <a:gd name="connsiteX5" fmla="*/ 38328 w 1631683"/>
                <a:gd name="connsiteY5" fmla="*/ 273773 h 1954736"/>
                <a:gd name="connsiteX6" fmla="*/ 0 w 1631683"/>
                <a:gd name="connsiteY6" fmla="*/ 1949260 h 1954736"/>
                <a:gd name="connsiteX7" fmla="*/ 542069 w 1631683"/>
                <a:gd name="connsiteY7" fmla="*/ 1954736 h 1954736"/>
                <a:gd name="connsiteX8" fmla="*/ 520167 w 1631683"/>
                <a:gd name="connsiteY8" fmla="*/ 744661 h 1954736"/>
                <a:gd name="connsiteX9" fmla="*/ 1182697 w 1631683"/>
                <a:gd name="connsiteY9" fmla="*/ 1828800 h 1954736"/>
                <a:gd name="connsiteX10" fmla="*/ 1631683 w 1631683"/>
                <a:gd name="connsiteY10" fmla="*/ 1823325 h 1954736"/>
                <a:gd name="connsiteX11" fmla="*/ 1582404 w 1631683"/>
                <a:gd name="connsiteY11" fmla="*/ 5476 h 1954736"/>
                <a:gd name="connsiteX12" fmla="*/ 1270304 w 1631683"/>
                <a:gd name="connsiteY12" fmla="*/ 0 h 1954736"/>
                <a:gd name="connsiteX13" fmla="*/ 1286730 w 1631683"/>
                <a:gd name="connsiteY13" fmla="*/ 1023909 h 1954736"/>
                <a:gd name="connsiteX14" fmla="*/ 706333 w 1631683"/>
                <a:gd name="connsiteY14" fmla="*/ 153313 h 1954736"/>
                <a:gd name="connsiteX15" fmla="*/ 5475 w 1631683"/>
                <a:gd name="connsiteY15" fmla="*/ 49279 h 1954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31683" h="1954736">
                  <a:moveTo>
                    <a:pt x="5475" y="49279"/>
                  </a:moveTo>
                  <a:lnTo>
                    <a:pt x="5475" y="49279"/>
                  </a:lnTo>
                  <a:cubicBezTo>
                    <a:pt x="10950" y="71181"/>
                    <a:pt x="17473" y="92847"/>
                    <a:pt x="21901" y="114985"/>
                  </a:cubicBezTo>
                  <a:cubicBezTo>
                    <a:pt x="24787" y="129414"/>
                    <a:pt x="24491" y="144359"/>
                    <a:pt x="27377" y="158788"/>
                  </a:cubicBezTo>
                  <a:cubicBezTo>
                    <a:pt x="29983" y="171817"/>
                    <a:pt x="37068" y="183889"/>
                    <a:pt x="38328" y="197116"/>
                  </a:cubicBezTo>
                  <a:cubicBezTo>
                    <a:pt x="40751" y="222553"/>
                    <a:pt x="38328" y="248221"/>
                    <a:pt x="38328" y="273773"/>
                  </a:cubicBezTo>
                  <a:lnTo>
                    <a:pt x="0" y="1949260"/>
                  </a:lnTo>
                  <a:lnTo>
                    <a:pt x="542069" y="1954736"/>
                  </a:lnTo>
                  <a:lnTo>
                    <a:pt x="520167" y="744661"/>
                  </a:lnTo>
                  <a:lnTo>
                    <a:pt x="1182697" y="1828800"/>
                  </a:lnTo>
                  <a:lnTo>
                    <a:pt x="1631683" y="1823325"/>
                  </a:lnTo>
                  <a:lnTo>
                    <a:pt x="1582404" y="5476"/>
                  </a:lnTo>
                  <a:lnTo>
                    <a:pt x="1270304" y="0"/>
                  </a:lnTo>
                  <a:lnTo>
                    <a:pt x="1286730" y="1023909"/>
                  </a:lnTo>
                  <a:lnTo>
                    <a:pt x="706333" y="153313"/>
                  </a:lnTo>
                  <a:lnTo>
                    <a:pt x="5475" y="49279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8961C346-BEA4-4BB5-9443-19FCB401BAB4}"/>
                </a:ext>
              </a:extLst>
            </p:cNvPr>
            <p:cNvSpPr/>
            <p:nvPr/>
          </p:nvSpPr>
          <p:spPr>
            <a:xfrm rot="21290971">
              <a:off x="5742890" y="869675"/>
              <a:ext cx="886832" cy="1196321"/>
            </a:xfrm>
            <a:custGeom>
              <a:avLst/>
              <a:gdLst>
                <a:gd name="connsiteX0" fmla="*/ 5475 w 1631683"/>
                <a:gd name="connsiteY0" fmla="*/ 49279 h 1954736"/>
                <a:gd name="connsiteX1" fmla="*/ 5475 w 1631683"/>
                <a:gd name="connsiteY1" fmla="*/ 49279 h 1954736"/>
                <a:gd name="connsiteX2" fmla="*/ 21901 w 1631683"/>
                <a:gd name="connsiteY2" fmla="*/ 114985 h 1954736"/>
                <a:gd name="connsiteX3" fmla="*/ 27377 w 1631683"/>
                <a:gd name="connsiteY3" fmla="*/ 158788 h 1954736"/>
                <a:gd name="connsiteX4" fmla="*/ 38328 w 1631683"/>
                <a:gd name="connsiteY4" fmla="*/ 197116 h 1954736"/>
                <a:gd name="connsiteX5" fmla="*/ 38328 w 1631683"/>
                <a:gd name="connsiteY5" fmla="*/ 273773 h 1954736"/>
                <a:gd name="connsiteX6" fmla="*/ 0 w 1631683"/>
                <a:gd name="connsiteY6" fmla="*/ 1949260 h 1954736"/>
                <a:gd name="connsiteX7" fmla="*/ 542069 w 1631683"/>
                <a:gd name="connsiteY7" fmla="*/ 1954736 h 1954736"/>
                <a:gd name="connsiteX8" fmla="*/ 520167 w 1631683"/>
                <a:gd name="connsiteY8" fmla="*/ 744661 h 1954736"/>
                <a:gd name="connsiteX9" fmla="*/ 1182697 w 1631683"/>
                <a:gd name="connsiteY9" fmla="*/ 1828800 h 1954736"/>
                <a:gd name="connsiteX10" fmla="*/ 1631683 w 1631683"/>
                <a:gd name="connsiteY10" fmla="*/ 1823325 h 1954736"/>
                <a:gd name="connsiteX11" fmla="*/ 1582404 w 1631683"/>
                <a:gd name="connsiteY11" fmla="*/ 5476 h 1954736"/>
                <a:gd name="connsiteX12" fmla="*/ 1270304 w 1631683"/>
                <a:gd name="connsiteY12" fmla="*/ 0 h 1954736"/>
                <a:gd name="connsiteX13" fmla="*/ 1286730 w 1631683"/>
                <a:gd name="connsiteY13" fmla="*/ 1023909 h 1954736"/>
                <a:gd name="connsiteX14" fmla="*/ 706333 w 1631683"/>
                <a:gd name="connsiteY14" fmla="*/ 153313 h 1954736"/>
                <a:gd name="connsiteX15" fmla="*/ 5475 w 1631683"/>
                <a:gd name="connsiteY15" fmla="*/ 49279 h 1954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31683" h="1954736">
                  <a:moveTo>
                    <a:pt x="5475" y="49279"/>
                  </a:moveTo>
                  <a:lnTo>
                    <a:pt x="5475" y="49279"/>
                  </a:lnTo>
                  <a:cubicBezTo>
                    <a:pt x="10950" y="71181"/>
                    <a:pt x="17473" y="92847"/>
                    <a:pt x="21901" y="114985"/>
                  </a:cubicBezTo>
                  <a:cubicBezTo>
                    <a:pt x="24787" y="129414"/>
                    <a:pt x="24491" y="144359"/>
                    <a:pt x="27377" y="158788"/>
                  </a:cubicBezTo>
                  <a:cubicBezTo>
                    <a:pt x="29983" y="171817"/>
                    <a:pt x="37068" y="183889"/>
                    <a:pt x="38328" y="197116"/>
                  </a:cubicBezTo>
                  <a:cubicBezTo>
                    <a:pt x="40751" y="222553"/>
                    <a:pt x="38328" y="248221"/>
                    <a:pt x="38328" y="273773"/>
                  </a:cubicBezTo>
                  <a:lnTo>
                    <a:pt x="0" y="1949260"/>
                  </a:lnTo>
                  <a:lnTo>
                    <a:pt x="542069" y="1954736"/>
                  </a:lnTo>
                  <a:lnTo>
                    <a:pt x="520167" y="744661"/>
                  </a:lnTo>
                  <a:lnTo>
                    <a:pt x="1182697" y="1828800"/>
                  </a:lnTo>
                  <a:lnTo>
                    <a:pt x="1631683" y="1823325"/>
                  </a:lnTo>
                  <a:lnTo>
                    <a:pt x="1582404" y="5476"/>
                  </a:lnTo>
                  <a:lnTo>
                    <a:pt x="1270304" y="0"/>
                  </a:lnTo>
                  <a:lnTo>
                    <a:pt x="1286730" y="1023909"/>
                  </a:lnTo>
                  <a:lnTo>
                    <a:pt x="706333" y="153313"/>
                  </a:lnTo>
                  <a:lnTo>
                    <a:pt x="5475" y="49279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42000">
                  <a:srgbClr val="FF0000"/>
                </a:gs>
                <a:gs pos="100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9CAF2B2C-42F0-482B-A545-B39D96622331}"/>
                </a:ext>
              </a:extLst>
            </p:cNvPr>
            <p:cNvSpPr/>
            <p:nvPr/>
          </p:nvSpPr>
          <p:spPr>
            <a:xfrm>
              <a:off x="4682173" y="981856"/>
              <a:ext cx="1151692" cy="1266693"/>
            </a:xfrm>
            <a:custGeom>
              <a:avLst/>
              <a:gdLst>
                <a:gd name="connsiteX0" fmla="*/ 772038 w 2118998"/>
                <a:gd name="connsiteY0" fmla="*/ 82132 h 2069720"/>
                <a:gd name="connsiteX1" fmla="*/ 164263 w 2118998"/>
                <a:gd name="connsiteY1" fmla="*/ 290199 h 2069720"/>
                <a:gd name="connsiteX2" fmla="*/ 0 w 2118998"/>
                <a:gd name="connsiteY2" fmla="*/ 914400 h 2069720"/>
                <a:gd name="connsiteX3" fmla="*/ 219018 w 2118998"/>
                <a:gd name="connsiteY3" fmla="*/ 1593356 h 2069720"/>
                <a:gd name="connsiteX4" fmla="*/ 317576 w 2118998"/>
                <a:gd name="connsiteY4" fmla="*/ 1664537 h 2069720"/>
                <a:gd name="connsiteX5" fmla="*/ 372330 w 2118998"/>
                <a:gd name="connsiteY5" fmla="*/ 1741193 h 2069720"/>
                <a:gd name="connsiteX6" fmla="*/ 706333 w 2118998"/>
                <a:gd name="connsiteY6" fmla="*/ 1954736 h 2069720"/>
                <a:gd name="connsiteX7" fmla="*/ 1303157 w 2118998"/>
                <a:gd name="connsiteY7" fmla="*/ 1850702 h 2069720"/>
                <a:gd name="connsiteX8" fmla="*/ 1609782 w 2118998"/>
                <a:gd name="connsiteY8" fmla="*/ 1325059 h 2069720"/>
                <a:gd name="connsiteX9" fmla="*/ 1856177 w 2118998"/>
                <a:gd name="connsiteY9" fmla="*/ 2069720 h 2069720"/>
                <a:gd name="connsiteX10" fmla="*/ 2118998 w 2118998"/>
                <a:gd name="connsiteY10" fmla="*/ 2020441 h 2069720"/>
                <a:gd name="connsiteX11" fmla="*/ 1916407 w 2118998"/>
                <a:gd name="connsiteY11" fmla="*/ 1242927 h 2069720"/>
                <a:gd name="connsiteX12" fmla="*/ 1757619 w 2118998"/>
                <a:gd name="connsiteY12" fmla="*/ 569447 h 2069720"/>
                <a:gd name="connsiteX13" fmla="*/ 1511224 w 2118998"/>
                <a:gd name="connsiteY13" fmla="*/ 0 h 2069720"/>
                <a:gd name="connsiteX14" fmla="*/ 1106040 w 2118998"/>
                <a:gd name="connsiteY14" fmla="*/ 38329 h 2069720"/>
                <a:gd name="connsiteX15" fmla="*/ 772038 w 2118998"/>
                <a:gd name="connsiteY15" fmla="*/ 82132 h 206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18998" h="2069720">
                  <a:moveTo>
                    <a:pt x="772038" y="82132"/>
                  </a:moveTo>
                  <a:lnTo>
                    <a:pt x="164263" y="290199"/>
                  </a:lnTo>
                  <a:lnTo>
                    <a:pt x="0" y="914400"/>
                  </a:lnTo>
                  <a:lnTo>
                    <a:pt x="219018" y="1593356"/>
                  </a:lnTo>
                  <a:cubicBezTo>
                    <a:pt x="251871" y="1617083"/>
                    <a:pt x="288404" y="1636407"/>
                    <a:pt x="317576" y="1664537"/>
                  </a:cubicBezTo>
                  <a:cubicBezTo>
                    <a:pt x="340180" y="1686334"/>
                    <a:pt x="372330" y="1741193"/>
                    <a:pt x="372330" y="1741193"/>
                  </a:cubicBezTo>
                  <a:lnTo>
                    <a:pt x="706333" y="1954736"/>
                  </a:lnTo>
                  <a:lnTo>
                    <a:pt x="1303157" y="1850702"/>
                  </a:lnTo>
                  <a:lnTo>
                    <a:pt x="1609782" y="1325059"/>
                  </a:lnTo>
                  <a:lnTo>
                    <a:pt x="1856177" y="2069720"/>
                  </a:lnTo>
                  <a:lnTo>
                    <a:pt x="2118998" y="2020441"/>
                  </a:lnTo>
                  <a:lnTo>
                    <a:pt x="1916407" y="1242927"/>
                  </a:lnTo>
                  <a:lnTo>
                    <a:pt x="1757619" y="569447"/>
                  </a:lnTo>
                  <a:lnTo>
                    <a:pt x="1511224" y="0"/>
                  </a:lnTo>
                  <a:lnTo>
                    <a:pt x="1106040" y="38329"/>
                  </a:lnTo>
                  <a:lnTo>
                    <a:pt x="772038" y="82132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4A3D13CF-9080-4383-B3C2-9F3F6C17C12C}"/>
                </a:ext>
              </a:extLst>
            </p:cNvPr>
            <p:cNvSpPr/>
            <p:nvPr/>
          </p:nvSpPr>
          <p:spPr>
            <a:xfrm>
              <a:off x="4923140" y="1216428"/>
              <a:ext cx="505996" cy="626086"/>
            </a:xfrm>
            <a:custGeom>
              <a:avLst/>
              <a:gdLst>
                <a:gd name="connsiteX0" fmla="*/ 158788 w 843219"/>
                <a:gd name="connsiteY0" fmla="*/ 142362 h 952728"/>
                <a:gd name="connsiteX1" fmla="*/ 0 w 843219"/>
                <a:gd name="connsiteY1" fmla="*/ 432560 h 952728"/>
                <a:gd name="connsiteX2" fmla="*/ 60230 w 843219"/>
                <a:gd name="connsiteY2" fmla="*/ 903449 h 952728"/>
                <a:gd name="connsiteX3" fmla="*/ 421610 w 843219"/>
                <a:gd name="connsiteY3" fmla="*/ 952728 h 952728"/>
                <a:gd name="connsiteX4" fmla="*/ 799416 w 843219"/>
                <a:gd name="connsiteY4" fmla="*/ 733710 h 952728"/>
                <a:gd name="connsiteX5" fmla="*/ 843219 w 843219"/>
                <a:gd name="connsiteY5" fmla="*/ 416134 h 952728"/>
                <a:gd name="connsiteX6" fmla="*/ 766563 w 843219"/>
                <a:gd name="connsiteY6" fmla="*/ 186165 h 952728"/>
                <a:gd name="connsiteX7" fmla="*/ 503741 w 843219"/>
                <a:gd name="connsiteY7" fmla="*/ 0 h 952728"/>
                <a:gd name="connsiteX8" fmla="*/ 262822 w 843219"/>
                <a:gd name="connsiteY8" fmla="*/ 98558 h 952728"/>
                <a:gd name="connsiteX9" fmla="*/ 158788 w 843219"/>
                <a:gd name="connsiteY9" fmla="*/ 142362 h 95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3219" h="952728">
                  <a:moveTo>
                    <a:pt x="158788" y="142362"/>
                  </a:moveTo>
                  <a:lnTo>
                    <a:pt x="0" y="432560"/>
                  </a:lnTo>
                  <a:lnTo>
                    <a:pt x="60230" y="903449"/>
                  </a:lnTo>
                  <a:lnTo>
                    <a:pt x="421610" y="952728"/>
                  </a:lnTo>
                  <a:lnTo>
                    <a:pt x="799416" y="733710"/>
                  </a:lnTo>
                  <a:lnTo>
                    <a:pt x="843219" y="416134"/>
                  </a:lnTo>
                  <a:lnTo>
                    <a:pt x="766563" y="186165"/>
                  </a:lnTo>
                  <a:lnTo>
                    <a:pt x="503741" y="0"/>
                  </a:lnTo>
                  <a:lnTo>
                    <a:pt x="262822" y="98558"/>
                  </a:lnTo>
                  <a:lnTo>
                    <a:pt x="158788" y="14236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79B4D390-75B5-4DF5-BE99-8EB8C2CE2F66}"/>
                </a:ext>
              </a:extLst>
            </p:cNvPr>
            <p:cNvSpPr/>
            <p:nvPr/>
          </p:nvSpPr>
          <p:spPr>
            <a:xfrm>
              <a:off x="4599342" y="888586"/>
              <a:ext cx="1151692" cy="1266693"/>
            </a:xfrm>
            <a:custGeom>
              <a:avLst/>
              <a:gdLst>
                <a:gd name="connsiteX0" fmla="*/ 772038 w 2118998"/>
                <a:gd name="connsiteY0" fmla="*/ 82132 h 2069720"/>
                <a:gd name="connsiteX1" fmla="*/ 164263 w 2118998"/>
                <a:gd name="connsiteY1" fmla="*/ 290199 h 2069720"/>
                <a:gd name="connsiteX2" fmla="*/ 0 w 2118998"/>
                <a:gd name="connsiteY2" fmla="*/ 914400 h 2069720"/>
                <a:gd name="connsiteX3" fmla="*/ 219018 w 2118998"/>
                <a:gd name="connsiteY3" fmla="*/ 1593356 h 2069720"/>
                <a:gd name="connsiteX4" fmla="*/ 317576 w 2118998"/>
                <a:gd name="connsiteY4" fmla="*/ 1664537 h 2069720"/>
                <a:gd name="connsiteX5" fmla="*/ 372330 w 2118998"/>
                <a:gd name="connsiteY5" fmla="*/ 1741193 h 2069720"/>
                <a:gd name="connsiteX6" fmla="*/ 706333 w 2118998"/>
                <a:gd name="connsiteY6" fmla="*/ 1954736 h 2069720"/>
                <a:gd name="connsiteX7" fmla="*/ 1303157 w 2118998"/>
                <a:gd name="connsiteY7" fmla="*/ 1850702 h 2069720"/>
                <a:gd name="connsiteX8" fmla="*/ 1609782 w 2118998"/>
                <a:gd name="connsiteY8" fmla="*/ 1325059 h 2069720"/>
                <a:gd name="connsiteX9" fmla="*/ 1856177 w 2118998"/>
                <a:gd name="connsiteY9" fmla="*/ 2069720 h 2069720"/>
                <a:gd name="connsiteX10" fmla="*/ 2118998 w 2118998"/>
                <a:gd name="connsiteY10" fmla="*/ 2020441 h 2069720"/>
                <a:gd name="connsiteX11" fmla="*/ 1916407 w 2118998"/>
                <a:gd name="connsiteY11" fmla="*/ 1242927 h 2069720"/>
                <a:gd name="connsiteX12" fmla="*/ 1757619 w 2118998"/>
                <a:gd name="connsiteY12" fmla="*/ 569447 h 2069720"/>
                <a:gd name="connsiteX13" fmla="*/ 1511224 w 2118998"/>
                <a:gd name="connsiteY13" fmla="*/ 0 h 2069720"/>
                <a:gd name="connsiteX14" fmla="*/ 1106040 w 2118998"/>
                <a:gd name="connsiteY14" fmla="*/ 38329 h 2069720"/>
                <a:gd name="connsiteX15" fmla="*/ 772038 w 2118998"/>
                <a:gd name="connsiteY15" fmla="*/ 82132 h 206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18998" h="2069720">
                  <a:moveTo>
                    <a:pt x="772038" y="82132"/>
                  </a:moveTo>
                  <a:lnTo>
                    <a:pt x="164263" y="290199"/>
                  </a:lnTo>
                  <a:lnTo>
                    <a:pt x="0" y="914400"/>
                  </a:lnTo>
                  <a:lnTo>
                    <a:pt x="219018" y="1593356"/>
                  </a:lnTo>
                  <a:cubicBezTo>
                    <a:pt x="251871" y="1617083"/>
                    <a:pt x="288404" y="1636407"/>
                    <a:pt x="317576" y="1664537"/>
                  </a:cubicBezTo>
                  <a:cubicBezTo>
                    <a:pt x="340180" y="1686334"/>
                    <a:pt x="372330" y="1741193"/>
                    <a:pt x="372330" y="1741193"/>
                  </a:cubicBezTo>
                  <a:lnTo>
                    <a:pt x="706333" y="1954736"/>
                  </a:lnTo>
                  <a:lnTo>
                    <a:pt x="1303157" y="1850702"/>
                  </a:lnTo>
                  <a:lnTo>
                    <a:pt x="1609782" y="1325059"/>
                  </a:lnTo>
                  <a:lnTo>
                    <a:pt x="1856177" y="2069720"/>
                  </a:lnTo>
                  <a:lnTo>
                    <a:pt x="2118998" y="2020441"/>
                  </a:lnTo>
                  <a:lnTo>
                    <a:pt x="1916407" y="1242927"/>
                  </a:lnTo>
                  <a:lnTo>
                    <a:pt x="1757619" y="569447"/>
                  </a:lnTo>
                  <a:lnTo>
                    <a:pt x="1511224" y="0"/>
                  </a:lnTo>
                  <a:lnTo>
                    <a:pt x="1106040" y="38329"/>
                  </a:lnTo>
                  <a:lnTo>
                    <a:pt x="772038" y="82132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0">
                  <a:srgbClr val="FF0000"/>
                </a:gs>
                <a:gs pos="100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0EA774D6-C790-4F1C-B952-422F5CD6C384}"/>
                </a:ext>
              </a:extLst>
            </p:cNvPr>
            <p:cNvSpPr/>
            <p:nvPr/>
          </p:nvSpPr>
          <p:spPr>
            <a:xfrm>
              <a:off x="4840309" y="1123158"/>
              <a:ext cx="505996" cy="626086"/>
            </a:xfrm>
            <a:custGeom>
              <a:avLst/>
              <a:gdLst>
                <a:gd name="connsiteX0" fmla="*/ 158788 w 843219"/>
                <a:gd name="connsiteY0" fmla="*/ 142362 h 952728"/>
                <a:gd name="connsiteX1" fmla="*/ 0 w 843219"/>
                <a:gd name="connsiteY1" fmla="*/ 432560 h 952728"/>
                <a:gd name="connsiteX2" fmla="*/ 60230 w 843219"/>
                <a:gd name="connsiteY2" fmla="*/ 903449 h 952728"/>
                <a:gd name="connsiteX3" fmla="*/ 421610 w 843219"/>
                <a:gd name="connsiteY3" fmla="*/ 952728 h 952728"/>
                <a:gd name="connsiteX4" fmla="*/ 799416 w 843219"/>
                <a:gd name="connsiteY4" fmla="*/ 733710 h 952728"/>
                <a:gd name="connsiteX5" fmla="*/ 843219 w 843219"/>
                <a:gd name="connsiteY5" fmla="*/ 416134 h 952728"/>
                <a:gd name="connsiteX6" fmla="*/ 766563 w 843219"/>
                <a:gd name="connsiteY6" fmla="*/ 186165 h 952728"/>
                <a:gd name="connsiteX7" fmla="*/ 503741 w 843219"/>
                <a:gd name="connsiteY7" fmla="*/ 0 h 952728"/>
                <a:gd name="connsiteX8" fmla="*/ 262822 w 843219"/>
                <a:gd name="connsiteY8" fmla="*/ 98558 h 952728"/>
                <a:gd name="connsiteX9" fmla="*/ 158788 w 843219"/>
                <a:gd name="connsiteY9" fmla="*/ 142362 h 95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3219" h="952728">
                  <a:moveTo>
                    <a:pt x="158788" y="142362"/>
                  </a:moveTo>
                  <a:lnTo>
                    <a:pt x="0" y="432560"/>
                  </a:lnTo>
                  <a:lnTo>
                    <a:pt x="60230" y="903449"/>
                  </a:lnTo>
                  <a:lnTo>
                    <a:pt x="421610" y="952728"/>
                  </a:lnTo>
                  <a:lnTo>
                    <a:pt x="799416" y="733710"/>
                  </a:lnTo>
                  <a:lnTo>
                    <a:pt x="843219" y="416134"/>
                  </a:lnTo>
                  <a:lnTo>
                    <a:pt x="766563" y="186165"/>
                  </a:lnTo>
                  <a:lnTo>
                    <a:pt x="503741" y="0"/>
                  </a:lnTo>
                  <a:lnTo>
                    <a:pt x="262822" y="98558"/>
                  </a:lnTo>
                  <a:lnTo>
                    <a:pt x="158788" y="14236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76DF50EC-6A2C-4EC9-A195-7E5F834AC159}"/>
                </a:ext>
              </a:extLst>
            </p:cNvPr>
            <p:cNvSpPr/>
            <p:nvPr/>
          </p:nvSpPr>
          <p:spPr>
            <a:xfrm>
              <a:off x="1490275" y="947196"/>
              <a:ext cx="944375" cy="1045728"/>
            </a:xfrm>
            <a:custGeom>
              <a:avLst/>
              <a:gdLst>
                <a:gd name="connsiteX0" fmla="*/ 1088871 w 1737556"/>
                <a:gd name="connsiteY0" fmla="*/ 7742 h 1708673"/>
                <a:gd name="connsiteX1" fmla="*/ 229225 w 1737556"/>
                <a:gd name="connsiteY1" fmla="*/ 172006 h 1708673"/>
                <a:gd name="connsiteX2" fmla="*/ 10207 w 1737556"/>
                <a:gd name="connsiteY2" fmla="*/ 1212341 h 1708673"/>
                <a:gd name="connsiteX3" fmla="*/ 470145 w 1737556"/>
                <a:gd name="connsiteY3" fmla="*/ 1672279 h 1708673"/>
                <a:gd name="connsiteX4" fmla="*/ 1209331 w 1737556"/>
                <a:gd name="connsiteY4" fmla="*/ 1623000 h 1708673"/>
                <a:gd name="connsiteX5" fmla="*/ 1619989 w 1737556"/>
                <a:gd name="connsiteY5" fmla="*/ 1174013 h 1708673"/>
                <a:gd name="connsiteX6" fmla="*/ 1734974 w 1737556"/>
                <a:gd name="connsiteY6" fmla="*/ 500533 h 1708673"/>
                <a:gd name="connsiteX7" fmla="*/ 1537858 w 1737556"/>
                <a:gd name="connsiteY7" fmla="*/ 243187 h 1708673"/>
                <a:gd name="connsiteX8" fmla="*/ 1088871 w 1737556"/>
                <a:gd name="connsiteY8" fmla="*/ 7742 h 170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7556" h="1708673">
                  <a:moveTo>
                    <a:pt x="1088871" y="7742"/>
                  </a:moveTo>
                  <a:cubicBezTo>
                    <a:pt x="870766" y="-4121"/>
                    <a:pt x="409002" y="-28760"/>
                    <a:pt x="229225" y="172006"/>
                  </a:cubicBezTo>
                  <a:cubicBezTo>
                    <a:pt x="49448" y="372772"/>
                    <a:pt x="-29946" y="962296"/>
                    <a:pt x="10207" y="1212341"/>
                  </a:cubicBezTo>
                  <a:cubicBezTo>
                    <a:pt x="50360" y="1462386"/>
                    <a:pt x="270291" y="1603836"/>
                    <a:pt x="470145" y="1672279"/>
                  </a:cubicBezTo>
                  <a:cubicBezTo>
                    <a:pt x="669999" y="1740722"/>
                    <a:pt x="1017690" y="1706044"/>
                    <a:pt x="1209331" y="1623000"/>
                  </a:cubicBezTo>
                  <a:cubicBezTo>
                    <a:pt x="1400972" y="1539956"/>
                    <a:pt x="1532382" y="1361091"/>
                    <a:pt x="1619989" y="1174013"/>
                  </a:cubicBezTo>
                  <a:cubicBezTo>
                    <a:pt x="1707596" y="986935"/>
                    <a:pt x="1748662" y="655671"/>
                    <a:pt x="1734974" y="500533"/>
                  </a:cubicBezTo>
                  <a:cubicBezTo>
                    <a:pt x="1721286" y="345395"/>
                    <a:pt x="1648280" y="325319"/>
                    <a:pt x="1537858" y="243187"/>
                  </a:cubicBezTo>
                  <a:cubicBezTo>
                    <a:pt x="1427436" y="161055"/>
                    <a:pt x="1306976" y="19605"/>
                    <a:pt x="1088871" y="7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29C47436-4051-4414-BBC7-2D174F3EF176}"/>
                </a:ext>
              </a:extLst>
            </p:cNvPr>
            <p:cNvSpPr/>
            <p:nvPr/>
          </p:nvSpPr>
          <p:spPr>
            <a:xfrm>
              <a:off x="1713067" y="1112784"/>
              <a:ext cx="458296" cy="583081"/>
            </a:xfrm>
            <a:custGeom>
              <a:avLst/>
              <a:gdLst>
                <a:gd name="connsiteX0" fmla="*/ 158788 w 843219"/>
                <a:gd name="connsiteY0" fmla="*/ 142362 h 952728"/>
                <a:gd name="connsiteX1" fmla="*/ 0 w 843219"/>
                <a:gd name="connsiteY1" fmla="*/ 432560 h 952728"/>
                <a:gd name="connsiteX2" fmla="*/ 60230 w 843219"/>
                <a:gd name="connsiteY2" fmla="*/ 903449 h 952728"/>
                <a:gd name="connsiteX3" fmla="*/ 421610 w 843219"/>
                <a:gd name="connsiteY3" fmla="*/ 952728 h 952728"/>
                <a:gd name="connsiteX4" fmla="*/ 799416 w 843219"/>
                <a:gd name="connsiteY4" fmla="*/ 733710 h 952728"/>
                <a:gd name="connsiteX5" fmla="*/ 843219 w 843219"/>
                <a:gd name="connsiteY5" fmla="*/ 416134 h 952728"/>
                <a:gd name="connsiteX6" fmla="*/ 766563 w 843219"/>
                <a:gd name="connsiteY6" fmla="*/ 186165 h 952728"/>
                <a:gd name="connsiteX7" fmla="*/ 503741 w 843219"/>
                <a:gd name="connsiteY7" fmla="*/ 0 h 952728"/>
                <a:gd name="connsiteX8" fmla="*/ 262822 w 843219"/>
                <a:gd name="connsiteY8" fmla="*/ 98558 h 952728"/>
                <a:gd name="connsiteX9" fmla="*/ 158788 w 843219"/>
                <a:gd name="connsiteY9" fmla="*/ 142362 h 95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3219" h="952728">
                  <a:moveTo>
                    <a:pt x="158788" y="142362"/>
                  </a:moveTo>
                  <a:lnTo>
                    <a:pt x="0" y="432560"/>
                  </a:lnTo>
                  <a:lnTo>
                    <a:pt x="60230" y="903449"/>
                  </a:lnTo>
                  <a:lnTo>
                    <a:pt x="421610" y="952728"/>
                  </a:lnTo>
                  <a:lnTo>
                    <a:pt x="799416" y="733710"/>
                  </a:lnTo>
                  <a:lnTo>
                    <a:pt x="843219" y="416134"/>
                  </a:lnTo>
                  <a:lnTo>
                    <a:pt x="766563" y="186165"/>
                  </a:lnTo>
                  <a:lnTo>
                    <a:pt x="503741" y="0"/>
                  </a:lnTo>
                  <a:lnTo>
                    <a:pt x="262822" y="98558"/>
                  </a:lnTo>
                  <a:lnTo>
                    <a:pt x="158788" y="14236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803A1463-D58B-4E0F-873F-6E1484269729}"/>
                </a:ext>
              </a:extLst>
            </p:cNvPr>
            <p:cNvSpPr/>
            <p:nvPr/>
          </p:nvSpPr>
          <p:spPr>
            <a:xfrm>
              <a:off x="1342384" y="853925"/>
              <a:ext cx="944375" cy="1045728"/>
            </a:xfrm>
            <a:custGeom>
              <a:avLst/>
              <a:gdLst>
                <a:gd name="connsiteX0" fmla="*/ 1088871 w 1737556"/>
                <a:gd name="connsiteY0" fmla="*/ 7742 h 1708673"/>
                <a:gd name="connsiteX1" fmla="*/ 229225 w 1737556"/>
                <a:gd name="connsiteY1" fmla="*/ 172006 h 1708673"/>
                <a:gd name="connsiteX2" fmla="*/ 10207 w 1737556"/>
                <a:gd name="connsiteY2" fmla="*/ 1212341 h 1708673"/>
                <a:gd name="connsiteX3" fmla="*/ 470145 w 1737556"/>
                <a:gd name="connsiteY3" fmla="*/ 1672279 h 1708673"/>
                <a:gd name="connsiteX4" fmla="*/ 1209331 w 1737556"/>
                <a:gd name="connsiteY4" fmla="*/ 1623000 h 1708673"/>
                <a:gd name="connsiteX5" fmla="*/ 1619989 w 1737556"/>
                <a:gd name="connsiteY5" fmla="*/ 1174013 h 1708673"/>
                <a:gd name="connsiteX6" fmla="*/ 1734974 w 1737556"/>
                <a:gd name="connsiteY6" fmla="*/ 500533 h 1708673"/>
                <a:gd name="connsiteX7" fmla="*/ 1537858 w 1737556"/>
                <a:gd name="connsiteY7" fmla="*/ 243187 h 1708673"/>
                <a:gd name="connsiteX8" fmla="*/ 1088871 w 1737556"/>
                <a:gd name="connsiteY8" fmla="*/ 7742 h 170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7556" h="1708673">
                  <a:moveTo>
                    <a:pt x="1088871" y="7742"/>
                  </a:moveTo>
                  <a:cubicBezTo>
                    <a:pt x="870766" y="-4121"/>
                    <a:pt x="409002" y="-28760"/>
                    <a:pt x="229225" y="172006"/>
                  </a:cubicBezTo>
                  <a:cubicBezTo>
                    <a:pt x="49448" y="372772"/>
                    <a:pt x="-29946" y="962296"/>
                    <a:pt x="10207" y="1212341"/>
                  </a:cubicBezTo>
                  <a:cubicBezTo>
                    <a:pt x="50360" y="1462386"/>
                    <a:pt x="270291" y="1603836"/>
                    <a:pt x="470145" y="1672279"/>
                  </a:cubicBezTo>
                  <a:cubicBezTo>
                    <a:pt x="669999" y="1740722"/>
                    <a:pt x="1017690" y="1706044"/>
                    <a:pt x="1209331" y="1623000"/>
                  </a:cubicBezTo>
                  <a:cubicBezTo>
                    <a:pt x="1400972" y="1539956"/>
                    <a:pt x="1532382" y="1361091"/>
                    <a:pt x="1619989" y="1174013"/>
                  </a:cubicBezTo>
                  <a:cubicBezTo>
                    <a:pt x="1707596" y="986935"/>
                    <a:pt x="1748662" y="655671"/>
                    <a:pt x="1734974" y="500533"/>
                  </a:cubicBezTo>
                  <a:cubicBezTo>
                    <a:pt x="1721286" y="345395"/>
                    <a:pt x="1648280" y="325319"/>
                    <a:pt x="1537858" y="243187"/>
                  </a:cubicBezTo>
                  <a:cubicBezTo>
                    <a:pt x="1427436" y="161055"/>
                    <a:pt x="1306976" y="19605"/>
                    <a:pt x="1088871" y="7742"/>
                  </a:cubicBezTo>
                  <a:close/>
                </a:path>
              </a:pathLst>
            </a:custGeom>
            <a:gradFill>
              <a:gsLst>
                <a:gs pos="94000">
                  <a:srgbClr val="FF0000"/>
                </a:gs>
                <a:gs pos="8000">
                  <a:srgbClr val="FFFF0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2F0357A3-F895-4552-B0FF-C8D999132DE4}"/>
                </a:ext>
              </a:extLst>
            </p:cNvPr>
            <p:cNvSpPr/>
            <p:nvPr/>
          </p:nvSpPr>
          <p:spPr>
            <a:xfrm>
              <a:off x="1565176" y="1019513"/>
              <a:ext cx="458296" cy="583081"/>
            </a:xfrm>
            <a:custGeom>
              <a:avLst/>
              <a:gdLst>
                <a:gd name="connsiteX0" fmla="*/ 158788 w 843219"/>
                <a:gd name="connsiteY0" fmla="*/ 142362 h 952728"/>
                <a:gd name="connsiteX1" fmla="*/ 0 w 843219"/>
                <a:gd name="connsiteY1" fmla="*/ 432560 h 952728"/>
                <a:gd name="connsiteX2" fmla="*/ 60230 w 843219"/>
                <a:gd name="connsiteY2" fmla="*/ 903449 h 952728"/>
                <a:gd name="connsiteX3" fmla="*/ 421610 w 843219"/>
                <a:gd name="connsiteY3" fmla="*/ 952728 h 952728"/>
                <a:gd name="connsiteX4" fmla="*/ 799416 w 843219"/>
                <a:gd name="connsiteY4" fmla="*/ 733710 h 952728"/>
                <a:gd name="connsiteX5" fmla="*/ 843219 w 843219"/>
                <a:gd name="connsiteY5" fmla="*/ 416134 h 952728"/>
                <a:gd name="connsiteX6" fmla="*/ 766563 w 843219"/>
                <a:gd name="connsiteY6" fmla="*/ 186165 h 952728"/>
                <a:gd name="connsiteX7" fmla="*/ 503741 w 843219"/>
                <a:gd name="connsiteY7" fmla="*/ 0 h 952728"/>
                <a:gd name="connsiteX8" fmla="*/ 262822 w 843219"/>
                <a:gd name="connsiteY8" fmla="*/ 98558 h 952728"/>
                <a:gd name="connsiteX9" fmla="*/ 158788 w 843219"/>
                <a:gd name="connsiteY9" fmla="*/ 142362 h 95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43219" h="952728">
                  <a:moveTo>
                    <a:pt x="158788" y="142362"/>
                  </a:moveTo>
                  <a:lnTo>
                    <a:pt x="0" y="432560"/>
                  </a:lnTo>
                  <a:lnTo>
                    <a:pt x="60230" y="903449"/>
                  </a:lnTo>
                  <a:lnTo>
                    <a:pt x="421610" y="952728"/>
                  </a:lnTo>
                  <a:lnTo>
                    <a:pt x="799416" y="733710"/>
                  </a:lnTo>
                  <a:lnTo>
                    <a:pt x="843219" y="416134"/>
                  </a:lnTo>
                  <a:lnTo>
                    <a:pt x="766563" y="186165"/>
                  </a:lnTo>
                  <a:lnTo>
                    <a:pt x="503741" y="0"/>
                  </a:lnTo>
                  <a:lnTo>
                    <a:pt x="262822" y="98558"/>
                  </a:lnTo>
                  <a:lnTo>
                    <a:pt x="158788" y="14236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xmlns="" id="{4228B70D-CD99-43D9-9F95-773AF655E8A6}"/>
              </a:ext>
            </a:extLst>
          </p:cNvPr>
          <p:cNvSpPr/>
          <p:nvPr/>
        </p:nvSpPr>
        <p:spPr>
          <a:xfrm rot="21434219">
            <a:off x="1392129" y="3950992"/>
            <a:ext cx="1298578" cy="1935332"/>
          </a:xfrm>
          <a:custGeom>
            <a:avLst/>
            <a:gdLst>
              <a:gd name="connsiteX0" fmla="*/ 32916 w 2147180"/>
              <a:gd name="connsiteY0" fmla="*/ 295411 h 3051280"/>
              <a:gd name="connsiteX1" fmla="*/ 60294 w 2147180"/>
              <a:gd name="connsiteY1" fmla="*/ 2480116 h 3051280"/>
              <a:gd name="connsiteX2" fmla="*/ 542133 w 2147180"/>
              <a:gd name="connsiteY2" fmla="*/ 2852446 h 3051280"/>
              <a:gd name="connsiteX3" fmla="*/ 591412 w 2147180"/>
              <a:gd name="connsiteY3" fmla="*/ 1160532 h 3051280"/>
              <a:gd name="connsiteX4" fmla="*/ 1483910 w 2147180"/>
              <a:gd name="connsiteY4" fmla="*/ 2759363 h 3051280"/>
              <a:gd name="connsiteX5" fmla="*/ 1949324 w 2147180"/>
              <a:gd name="connsiteY5" fmla="*/ 2846971 h 3051280"/>
              <a:gd name="connsiteX6" fmla="*/ 2140964 w 2147180"/>
              <a:gd name="connsiteY6" fmla="*/ 618463 h 3051280"/>
              <a:gd name="connsiteX7" fmla="*/ 1741257 w 2147180"/>
              <a:gd name="connsiteY7" fmla="*/ 547282 h 3051280"/>
              <a:gd name="connsiteX8" fmla="*/ 1653649 w 2147180"/>
              <a:gd name="connsiteY8" fmla="*/ 1866865 h 3051280"/>
              <a:gd name="connsiteX9" fmla="*/ 788528 w 2147180"/>
              <a:gd name="connsiteY9" fmla="*/ 284460 h 3051280"/>
              <a:gd name="connsiteX10" fmla="*/ 295738 w 2147180"/>
              <a:gd name="connsiteY10" fmla="*/ 21639 h 3051280"/>
              <a:gd name="connsiteX11" fmla="*/ 32916 w 2147180"/>
              <a:gd name="connsiteY11" fmla="*/ 295411 h 305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47180" h="3051280">
                <a:moveTo>
                  <a:pt x="32916" y="295411"/>
                </a:moveTo>
                <a:cubicBezTo>
                  <a:pt x="-6325" y="705157"/>
                  <a:pt x="-24576" y="2053944"/>
                  <a:pt x="60294" y="2480116"/>
                </a:cubicBezTo>
                <a:cubicBezTo>
                  <a:pt x="145164" y="2906289"/>
                  <a:pt x="453613" y="3072377"/>
                  <a:pt x="542133" y="2852446"/>
                </a:cubicBezTo>
                <a:cubicBezTo>
                  <a:pt x="630653" y="2632515"/>
                  <a:pt x="434449" y="1176046"/>
                  <a:pt x="591412" y="1160532"/>
                </a:cubicBezTo>
                <a:cubicBezTo>
                  <a:pt x="748375" y="1145018"/>
                  <a:pt x="1257591" y="2478290"/>
                  <a:pt x="1483910" y="2759363"/>
                </a:cubicBezTo>
                <a:cubicBezTo>
                  <a:pt x="1710229" y="3040436"/>
                  <a:pt x="1839815" y="3203788"/>
                  <a:pt x="1949324" y="2846971"/>
                </a:cubicBezTo>
                <a:cubicBezTo>
                  <a:pt x="2058833" y="2490154"/>
                  <a:pt x="2175642" y="1001745"/>
                  <a:pt x="2140964" y="618463"/>
                </a:cubicBezTo>
                <a:cubicBezTo>
                  <a:pt x="2106286" y="235181"/>
                  <a:pt x="1822476" y="339215"/>
                  <a:pt x="1741257" y="547282"/>
                </a:cubicBezTo>
                <a:cubicBezTo>
                  <a:pt x="1660038" y="755349"/>
                  <a:pt x="1812437" y="1910669"/>
                  <a:pt x="1653649" y="1866865"/>
                </a:cubicBezTo>
                <a:cubicBezTo>
                  <a:pt x="1494861" y="1823061"/>
                  <a:pt x="1014847" y="591998"/>
                  <a:pt x="788528" y="284460"/>
                </a:cubicBezTo>
                <a:cubicBezTo>
                  <a:pt x="562209" y="-23078"/>
                  <a:pt x="418935" y="21639"/>
                  <a:pt x="295738" y="21639"/>
                </a:cubicBezTo>
                <a:cubicBezTo>
                  <a:pt x="172541" y="21639"/>
                  <a:pt x="72157" y="-114335"/>
                  <a:pt x="32916" y="295411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E596919C-73B8-4EBA-8BEB-80BD86998A71}"/>
              </a:ext>
            </a:extLst>
          </p:cNvPr>
          <p:cNvSpPr/>
          <p:nvPr/>
        </p:nvSpPr>
        <p:spPr>
          <a:xfrm rot="21434219">
            <a:off x="1232560" y="3806116"/>
            <a:ext cx="1298578" cy="1935332"/>
          </a:xfrm>
          <a:custGeom>
            <a:avLst/>
            <a:gdLst>
              <a:gd name="connsiteX0" fmla="*/ 32916 w 2147180"/>
              <a:gd name="connsiteY0" fmla="*/ 295411 h 3051280"/>
              <a:gd name="connsiteX1" fmla="*/ 60294 w 2147180"/>
              <a:gd name="connsiteY1" fmla="*/ 2480116 h 3051280"/>
              <a:gd name="connsiteX2" fmla="*/ 542133 w 2147180"/>
              <a:gd name="connsiteY2" fmla="*/ 2852446 h 3051280"/>
              <a:gd name="connsiteX3" fmla="*/ 591412 w 2147180"/>
              <a:gd name="connsiteY3" fmla="*/ 1160532 h 3051280"/>
              <a:gd name="connsiteX4" fmla="*/ 1483910 w 2147180"/>
              <a:gd name="connsiteY4" fmla="*/ 2759363 h 3051280"/>
              <a:gd name="connsiteX5" fmla="*/ 1949324 w 2147180"/>
              <a:gd name="connsiteY5" fmla="*/ 2846971 h 3051280"/>
              <a:gd name="connsiteX6" fmla="*/ 2140964 w 2147180"/>
              <a:gd name="connsiteY6" fmla="*/ 618463 h 3051280"/>
              <a:gd name="connsiteX7" fmla="*/ 1741257 w 2147180"/>
              <a:gd name="connsiteY7" fmla="*/ 547282 h 3051280"/>
              <a:gd name="connsiteX8" fmla="*/ 1653649 w 2147180"/>
              <a:gd name="connsiteY8" fmla="*/ 1866865 h 3051280"/>
              <a:gd name="connsiteX9" fmla="*/ 788528 w 2147180"/>
              <a:gd name="connsiteY9" fmla="*/ 284460 h 3051280"/>
              <a:gd name="connsiteX10" fmla="*/ 295738 w 2147180"/>
              <a:gd name="connsiteY10" fmla="*/ 21639 h 3051280"/>
              <a:gd name="connsiteX11" fmla="*/ 32916 w 2147180"/>
              <a:gd name="connsiteY11" fmla="*/ 295411 h 305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47180" h="3051280">
                <a:moveTo>
                  <a:pt x="32916" y="295411"/>
                </a:moveTo>
                <a:cubicBezTo>
                  <a:pt x="-6325" y="705157"/>
                  <a:pt x="-24576" y="2053944"/>
                  <a:pt x="60294" y="2480116"/>
                </a:cubicBezTo>
                <a:cubicBezTo>
                  <a:pt x="145164" y="2906289"/>
                  <a:pt x="453613" y="3072377"/>
                  <a:pt x="542133" y="2852446"/>
                </a:cubicBezTo>
                <a:cubicBezTo>
                  <a:pt x="630653" y="2632515"/>
                  <a:pt x="434449" y="1176046"/>
                  <a:pt x="591412" y="1160532"/>
                </a:cubicBezTo>
                <a:cubicBezTo>
                  <a:pt x="748375" y="1145018"/>
                  <a:pt x="1257591" y="2478290"/>
                  <a:pt x="1483910" y="2759363"/>
                </a:cubicBezTo>
                <a:cubicBezTo>
                  <a:pt x="1710229" y="3040436"/>
                  <a:pt x="1839815" y="3203788"/>
                  <a:pt x="1949324" y="2846971"/>
                </a:cubicBezTo>
                <a:cubicBezTo>
                  <a:pt x="2058833" y="2490154"/>
                  <a:pt x="2175642" y="1001745"/>
                  <a:pt x="2140964" y="618463"/>
                </a:cubicBezTo>
                <a:cubicBezTo>
                  <a:pt x="2106286" y="235181"/>
                  <a:pt x="1822476" y="339215"/>
                  <a:pt x="1741257" y="547282"/>
                </a:cubicBezTo>
                <a:cubicBezTo>
                  <a:pt x="1660038" y="755349"/>
                  <a:pt x="1812437" y="1910669"/>
                  <a:pt x="1653649" y="1866865"/>
                </a:cubicBezTo>
                <a:cubicBezTo>
                  <a:pt x="1494861" y="1823061"/>
                  <a:pt x="1014847" y="591998"/>
                  <a:pt x="788528" y="284460"/>
                </a:cubicBezTo>
                <a:cubicBezTo>
                  <a:pt x="562209" y="-23078"/>
                  <a:pt x="418935" y="21639"/>
                  <a:pt x="295738" y="21639"/>
                </a:cubicBezTo>
                <a:cubicBezTo>
                  <a:pt x="172541" y="21639"/>
                  <a:pt x="72157" y="-114335"/>
                  <a:pt x="32916" y="295411"/>
                </a:cubicBezTo>
                <a:close/>
              </a:path>
            </a:pathLst>
          </a:custGeom>
          <a:gradFill>
            <a:gsLst>
              <a:gs pos="77000">
                <a:srgbClr val="00B0F0"/>
              </a:gs>
              <a:gs pos="8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3" name="Group 2"/>
          <p:cNvGrpSpPr/>
          <p:nvPr/>
        </p:nvGrpSpPr>
        <p:grpSpPr>
          <a:xfrm>
            <a:off x="4577200" y="4181845"/>
            <a:ext cx="1359569" cy="1829387"/>
            <a:chOff x="5667169" y="4314305"/>
            <a:chExt cx="1359569" cy="1829387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6BBECD7E-FC59-4D33-82CF-826C23ED601E}"/>
                </a:ext>
              </a:extLst>
            </p:cNvPr>
            <p:cNvSpPr/>
            <p:nvPr/>
          </p:nvSpPr>
          <p:spPr>
            <a:xfrm rot="20969898">
              <a:off x="5667169" y="4314305"/>
              <a:ext cx="1259436" cy="1719658"/>
            </a:xfrm>
            <a:custGeom>
              <a:avLst/>
              <a:gdLst>
                <a:gd name="connsiteX0" fmla="*/ 77015 w 2082460"/>
                <a:gd name="connsiteY0" fmla="*/ 178693 h 2711245"/>
                <a:gd name="connsiteX1" fmla="*/ 16785 w 2082460"/>
                <a:gd name="connsiteY1" fmla="*/ 2259364 h 2711245"/>
                <a:gd name="connsiteX2" fmla="*/ 372689 w 2082460"/>
                <a:gd name="connsiteY2" fmla="*/ 2374348 h 2711245"/>
                <a:gd name="connsiteX3" fmla="*/ 526002 w 2082460"/>
                <a:gd name="connsiteY3" fmla="*/ 994535 h 2711245"/>
                <a:gd name="connsiteX4" fmla="*/ 931185 w 2082460"/>
                <a:gd name="connsiteY4" fmla="*/ 1673491 h 2711245"/>
                <a:gd name="connsiteX5" fmla="*/ 1303516 w 2082460"/>
                <a:gd name="connsiteY5" fmla="*/ 939781 h 2711245"/>
                <a:gd name="connsiteX6" fmla="*/ 1528009 w 2082460"/>
                <a:gd name="connsiteY6" fmla="*/ 2489333 h 2711245"/>
                <a:gd name="connsiteX7" fmla="*/ 2081029 w 2082460"/>
                <a:gd name="connsiteY7" fmla="*/ 2489333 h 2711245"/>
                <a:gd name="connsiteX8" fmla="*/ 1347319 w 2082460"/>
                <a:gd name="connsiteY8" fmla="*/ 501745 h 2711245"/>
                <a:gd name="connsiteX9" fmla="*/ 1035219 w 2082460"/>
                <a:gd name="connsiteY9" fmla="*/ 463417 h 2711245"/>
                <a:gd name="connsiteX10" fmla="*/ 925710 w 2082460"/>
                <a:gd name="connsiteY10" fmla="*/ 1027388 h 2711245"/>
                <a:gd name="connsiteX11" fmla="*/ 701216 w 2082460"/>
                <a:gd name="connsiteY11" fmla="*/ 474368 h 2711245"/>
                <a:gd name="connsiteX12" fmla="*/ 296033 w 2082460"/>
                <a:gd name="connsiteY12" fmla="*/ 764566 h 2711245"/>
                <a:gd name="connsiteX13" fmla="*/ 246754 w 2082460"/>
                <a:gd name="connsiteY13" fmla="*/ 178693 h 2711245"/>
                <a:gd name="connsiteX14" fmla="*/ 77015 w 2082460"/>
                <a:gd name="connsiteY14" fmla="*/ 178693 h 271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82460" h="2711245">
                  <a:moveTo>
                    <a:pt x="77015" y="178693"/>
                  </a:moveTo>
                  <a:cubicBezTo>
                    <a:pt x="38687" y="525471"/>
                    <a:pt x="-32494" y="1893422"/>
                    <a:pt x="16785" y="2259364"/>
                  </a:cubicBezTo>
                  <a:cubicBezTo>
                    <a:pt x="66064" y="2625306"/>
                    <a:pt x="287820" y="2585153"/>
                    <a:pt x="372689" y="2374348"/>
                  </a:cubicBezTo>
                  <a:cubicBezTo>
                    <a:pt x="457559" y="2163543"/>
                    <a:pt x="432919" y="1111344"/>
                    <a:pt x="526002" y="994535"/>
                  </a:cubicBezTo>
                  <a:cubicBezTo>
                    <a:pt x="619085" y="877726"/>
                    <a:pt x="801599" y="1682617"/>
                    <a:pt x="931185" y="1673491"/>
                  </a:cubicBezTo>
                  <a:cubicBezTo>
                    <a:pt x="1060771" y="1664365"/>
                    <a:pt x="1204045" y="803807"/>
                    <a:pt x="1303516" y="939781"/>
                  </a:cubicBezTo>
                  <a:cubicBezTo>
                    <a:pt x="1402987" y="1075755"/>
                    <a:pt x="1398424" y="2231074"/>
                    <a:pt x="1528009" y="2489333"/>
                  </a:cubicBezTo>
                  <a:cubicBezTo>
                    <a:pt x="1657594" y="2747592"/>
                    <a:pt x="2111144" y="2820597"/>
                    <a:pt x="2081029" y="2489333"/>
                  </a:cubicBezTo>
                  <a:cubicBezTo>
                    <a:pt x="2050914" y="2158069"/>
                    <a:pt x="1521621" y="839398"/>
                    <a:pt x="1347319" y="501745"/>
                  </a:cubicBezTo>
                  <a:cubicBezTo>
                    <a:pt x="1173017" y="164092"/>
                    <a:pt x="1105487" y="375810"/>
                    <a:pt x="1035219" y="463417"/>
                  </a:cubicBezTo>
                  <a:cubicBezTo>
                    <a:pt x="964951" y="551024"/>
                    <a:pt x="981377" y="1025563"/>
                    <a:pt x="925710" y="1027388"/>
                  </a:cubicBezTo>
                  <a:cubicBezTo>
                    <a:pt x="870043" y="1029213"/>
                    <a:pt x="806162" y="518172"/>
                    <a:pt x="701216" y="474368"/>
                  </a:cubicBezTo>
                  <a:cubicBezTo>
                    <a:pt x="596270" y="430564"/>
                    <a:pt x="371777" y="813845"/>
                    <a:pt x="296033" y="764566"/>
                  </a:cubicBezTo>
                  <a:cubicBezTo>
                    <a:pt x="220289" y="715287"/>
                    <a:pt x="279607" y="278164"/>
                    <a:pt x="246754" y="178693"/>
                  </a:cubicBezTo>
                  <a:cubicBezTo>
                    <a:pt x="213901" y="79222"/>
                    <a:pt x="115343" y="-168085"/>
                    <a:pt x="77015" y="178693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13516C52-5D23-4E60-8FEA-D35B6C736B52}"/>
                </a:ext>
              </a:extLst>
            </p:cNvPr>
            <p:cNvSpPr/>
            <p:nvPr/>
          </p:nvSpPr>
          <p:spPr>
            <a:xfrm rot="20969898">
              <a:off x="5767302" y="4424034"/>
              <a:ext cx="1259436" cy="1719658"/>
            </a:xfrm>
            <a:custGeom>
              <a:avLst/>
              <a:gdLst>
                <a:gd name="connsiteX0" fmla="*/ 77015 w 2082460"/>
                <a:gd name="connsiteY0" fmla="*/ 178693 h 2711245"/>
                <a:gd name="connsiteX1" fmla="*/ 16785 w 2082460"/>
                <a:gd name="connsiteY1" fmla="*/ 2259364 h 2711245"/>
                <a:gd name="connsiteX2" fmla="*/ 372689 w 2082460"/>
                <a:gd name="connsiteY2" fmla="*/ 2374348 h 2711245"/>
                <a:gd name="connsiteX3" fmla="*/ 526002 w 2082460"/>
                <a:gd name="connsiteY3" fmla="*/ 994535 h 2711245"/>
                <a:gd name="connsiteX4" fmla="*/ 931185 w 2082460"/>
                <a:gd name="connsiteY4" fmla="*/ 1673491 h 2711245"/>
                <a:gd name="connsiteX5" fmla="*/ 1303516 w 2082460"/>
                <a:gd name="connsiteY5" fmla="*/ 939781 h 2711245"/>
                <a:gd name="connsiteX6" fmla="*/ 1528009 w 2082460"/>
                <a:gd name="connsiteY6" fmla="*/ 2489333 h 2711245"/>
                <a:gd name="connsiteX7" fmla="*/ 2081029 w 2082460"/>
                <a:gd name="connsiteY7" fmla="*/ 2489333 h 2711245"/>
                <a:gd name="connsiteX8" fmla="*/ 1347319 w 2082460"/>
                <a:gd name="connsiteY8" fmla="*/ 501745 h 2711245"/>
                <a:gd name="connsiteX9" fmla="*/ 1035219 w 2082460"/>
                <a:gd name="connsiteY9" fmla="*/ 463417 h 2711245"/>
                <a:gd name="connsiteX10" fmla="*/ 925710 w 2082460"/>
                <a:gd name="connsiteY10" fmla="*/ 1027388 h 2711245"/>
                <a:gd name="connsiteX11" fmla="*/ 701216 w 2082460"/>
                <a:gd name="connsiteY11" fmla="*/ 474368 h 2711245"/>
                <a:gd name="connsiteX12" fmla="*/ 296033 w 2082460"/>
                <a:gd name="connsiteY12" fmla="*/ 764566 h 2711245"/>
                <a:gd name="connsiteX13" fmla="*/ 246754 w 2082460"/>
                <a:gd name="connsiteY13" fmla="*/ 178693 h 2711245"/>
                <a:gd name="connsiteX14" fmla="*/ 77015 w 2082460"/>
                <a:gd name="connsiteY14" fmla="*/ 178693 h 271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82460" h="2711245">
                  <a:moveTo>
                    <a:pt x="77015" y="178693"/>
                  </a:moveTo>
                  <a:cubicBezTo>
                    <a:pt x="38687" y="525471"/>
                    <a:pt x="-32494" y="1893422"/>
                    <a:pt x="16785" y="2259364"/>
                  </a:cubicBezTo>
                  <a:cubicBezTo>
                    <a:pt x="66064" y="2625306"/>
                    <a:pt x="287820" y="2585153"/>
                    <a:pt x="372689" y="2374348"/>
                  </a:cubicBezTo>
                  <a:cubicBezTo>
                    <a:pt x="457559" y="2163543"/>
                    <a:pt x="432919" y="1111344"/>
                    <a:pt x="526002" y="994535"/>
                  </a:cubicBezTo>
                  <a:cubicBezTo>
                    <a:pt x="619085" y="877726"/>
                    <a:pt x="801599" y="1682617"/>
                    <a:pt x="931185" y="1673491"/>
                  </a:cubicBezTo>
                  <a:cubicBezTo>
                    <a:pt x="1060771" y="1664365"/>
                    <a:pt x="1204045" y="803807"/>
                    <a:pt x="1303516" y="939781"/>
                  </a:cubicBezTo>
                  <a:cubicBezTo>
                    <a:pt x="1402987" y="1075755"/>
                    <a:pt x="1398424" y="2231074"/>
                    <a:pt x="1528009" y="2489333"/>
                  </a:cubicBezTo>
                  <a:cubicBezTo>
                    <a:pt x="1657594" y="2747592"/>
                    <a:pt x="2111144" y="2820597"/>
                    <a:pt x="2081029" y="2489333"/>
                  </a:cubicBezTo>
                  <a:cubicBezTo>
                    <a:pt x="2050914" y="2158069"/>
                    <a:pt x="1521621" y="839398"/>
                    <a:pt x="1347319" y="501745"/>
                  </a:cubicBezTo>
                  <a:cubicBezTo>
                    <a:pt x="1173017" y="164092"/>
                    <a:pt x="1105487" y="375810"/>
                    <a:pt x="1035219" y="463417"/>
                  </a:cubicBezTo>
                  <a:cubicBezTo>
                    <a:pt x="964951" y="551024"/>
                    <a:pt x="981377" y="1025563"/>
                    <a:pt x="925710" y="1027388"/>
                  </a:cubicBezTo>
                  <a:cubicBezTo>
                    <a:pt x="870043" y="1029213"/>
                    <a:pt x="806162" y="518172"/>
                    <a:pt x="701216" y="474368"/>
                  </a:cubicBezTo>
                  <a:cubicBezTo>
                    <a:pt x="596270" y="430564"/>
                    <a:pt x="371777" y="813845"/>
                    <a:pt x="296033" y="764566"/>
                  </a:cubicBezTo>
                  <a:cubicBezTo>
                    <a:pt x="220289" y="715287"/>
                    <a:pt x="279607" y="278164"/>
                    <a:pt x="246754" y="178693"/>
                  </a:cubicBezTo>
                  <a:cubicBezTo>
                    <a:pt x="213901" y="79222"/>
                    <a:pt x="115343" y="-168085"/>
                    <a:pt x="77015" y="178693"/>
                  </a:cubicBezTo>
                  <a:close/>
                </a:path>
              </a:pathLst>
            </a:custGeom>
            <a:gradFill>
              <a:gsLst>
                <a:gs pos="17000">
                  <a:srgbClr val="0070C0"/>
                </a:gs>
                <a:gs pos="83000">
                  <a:srgbClr val="7030A0"/>
                </a:gs>
                <a:gs pos="46000">
                  <a:srgbClr val="002060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68" name="Freeform: Shape 67">
            <a:extLst>
              <a:ext uri="{FF2B5EF4-FFF2-40B4-BE49-F238E27FC236}">
                <a16:creationId xmlns:a16="http://schemas.microsoft.com/office/drawing/2014/main" xmlns="" id="{E5347249-BC9D-4C60-B38F-00C3B5F2BAFA}"/>
              </a:ext>
            </a:extLst>
          </p:cNvPr>
          <p:cNvSpPr/>
          <p:nvPr/>
        </p:nvSpPr>
        <p:spPr>
          <a:xfrm rot="21434219">
            <a:off x="7059345" y="4235169"/>
            <a:ext cx="1298578" cy="1935332"/>
          </a:xfrm>
          <a:custGeom>
            <a:avLst/>
            <a:gdLst>
              <a:gd name="connsiteX0" fmla="*/ 32916 w 2147180"/>
              <a:gd name="connsiteY0" fmla="*/ 295411 h 3051280"/>
              <a:gd name="connsiteX1" fmla="*/ 60294 w 2147180"/>
              <a:gd name="connsiteY1" fmla="*/ 2480116 h 3051280"/>
              <a:gd name="connsiteX2" fmla="*/ 542133 w 2147180"/>
              <a:gd name="connsiteY2" fmla="*/ 2852446 h 3051280"/>
              <a:gd name="connsiteX3" fmla="*/ 591412 w 2147180"/>
              <a:gd name="connsiteY3" fmla="*/ 1160532 h 3051280"/>
              <a:gd name="connsiteX4" fmla="*/ 1483910 w 2147180"/>
              <a:gd name="connsiteY4" fmla="*/ 2759363 h 3051280"/>
              <a:gd name="connsiteX5" fmla="*/ 1949324 w 2147180"/>
              <a:gd name="connsiteY5" fmla="*/ 2846971 h 3051280"/>
              <a:gd name="connsiteX6" fmla="*/ 2140964 w 2147180"/>
              <a:gd name="connsiteY6" fmla="*/ 618463 h 3051280"/>
              <a:gd name="connsiteX7" fmla="*/ 1741257 w 2147180"/>
              <a:gd name="connsiteY7" fmla="*/ 547282 h 3051280"/>
              <a:gd name="connsiteX8" fmla="*/ 1653649 w 2147180"/>
              <a:gd name="connsiteY8" fmla="*/ 1866865 h 3051280"/>
              <a:gd name="connsiteX9" fmla="*/ 788528 w 2147180"/>
              <a:gd name="connsiteY9" fmla="*/ 284460 h 3051280"/>
              <a:gd name="connsiteX10" fmla="*/ 295738 w 2147180"/>
              <a:gd name="connsiteY10" fmla="*/ 21639 h 3051280"/>
              <a:gd name="connsiteX11" fmla="*/ 32916 w 2147180"/>
              <a:gd name="connsiteY11" fmla="*/ 295411 h 305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47180" h="3051280">
                <a:moveTo>
                  <a:pt x="32916" y="295411"/>
                </a:moveTo>
                <a:cubicBezTo>
                  <a:pt x="-6325" y="705157"/>
                  <a:pt x="-24576" y="2053944"/>
                  <a:pt x="60294" y="2480116"/>
                </a:cubicBezTo>
                <a:cubicBezTo>
                  <a:pt x="145164" y="2906289"/>
                  <a:pt x="453613" y="3072377"/>
                  <a:pt x="542133" y="2852446"/>
                </a:cubicBezTo>
                <a:cubicBezTo>
                  <a:pt x="630653" y="2632515"/>
                  <a:pt x="434449" y="1176046"/>
                  <a:pt x="591412" y="1160532"/>
                </a:cubicBezTo>
                <a:cubicBezTo>
                  <a:pt x="748375" y="1145018"/>
                  <a:pt x="1257591" y="2478290"/>
                  <a:pt x="1483910" y="2759363"/>
                </a:cubicBezTo>
                <a:cubicBezTo>
                  <a:pt x="1710229" y="3040436"/>
                  <a:pt x="1839815" y="3203788"/>
                  <a:pt x="1949324" y="2846971"/>
                </a:cubicBezTo>
                <a:cubicBezTo>
                  <a:pt x="2058833" y="2490154"/>
                  <a:pt x="2175642" y="1001745"/>
                  <a:pt x="2140964" y="618463"/>
                </a:cubicBezTo>
                <a:cubicBezTo>
                  <a:pt x="2106286" y="235181"/>
                  <a:pt x="1822476" y="339215"/>
                  <a:pt x="1741257" y="547282"/>
                </a:cubicBezTo>
                <a:cubicBezTo>
                  <a:pt x="1660038" y="755349"/>
                  <a:pt x="1812437" y="1910669"/>
                  <a:pt x="1653649" y="1866865"/>
                </a:cubicBezTo>
                <a:cubicBezTo>
                  <a:pt x="1494861" y="1823061"/>
                  <a:pt x="1014847" y="591998"/>
                  <a:pt x="788528" y="284460"/>
                </a:cubicBezTo>
                <a:cubicBezTo>
                  <a:pt x="562209" y="-23078"/>
                  <a:pt x="418935" y="21639"/>
                  <a:pt x="295738" y="21639"/>
                </a:cubicBezTo>
                <a:cubicBezTo>
                  <a:pt x="172541" y="21639"/>
                  <a:pt x="72157" y="-114335"/>
                  <a:pt x="32916" y="295411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xmlns="" id="{636E0693-7B04-4C99-8B5E-2E00772560BA}"/>
              </a:ext>
            </a:extLst>
          </p:cNvPr>
          <p:cNvSpPr/>
          <p:nvPr/>
        </p:nvSpPr>
        <p:spPr>
          <a:xfrm rot="21434219">
            <a:off x="6899776" y="4090293"/>
            <a:ext cx="1298578" cy="1935332"/>
          </a:xfrm>
          <a:custGeom>
            <a:avLst/>
            <a:gdLst>
              <a:gd name="connsiteX0" fmla="*/ 32916 w 2147180"/>
              <a:gd name="connsiteY0" fmla="*/ 295411 h 3051280"/>
              <a:gd name="connsiteX1" fmla="*/ 60294 w 2147180"/>
              <a:gd name="connsiteY1" fmla="*/ 2480116 h 3051280"/>
              <a:gd name="connsiteX2" fmla="*/ 542133 w 2147180"/>
              <a:gd name="connsiteY2" fmla="*/ 2852446 h 3051280"/>
              <a:gd name="connsiteX3" fmla="*/ 591412 w 2147180"/>
              <a:gd name="connsiteY3" fmla="*/ 1160532 h 3051280"/>
              <a:gd name="connsiteX4" fmla="*/ 1483910 w 2147180"/>
              <a:gd name="connsiteY4" fmla="*/ 2759363 h 3051280"/>
              <a:gd name="connsiteX5" fmla="*/ 1949324 w 2147180"/>
              <a:gd name="connsiteY5" fmla="*/ 2846971 h 3051280"/>
              <a:gd name="connsiteX6" fmla="*/ 2140964 w 2147180"/>
              <a:gd name="connsiteY6" fmla="*/ 618463 h 3051280"/>
              <a:gd name="connsiteX7" fmla="*/ 1741257 w 2147180"/>
              <a:gd name="connsiteY7" fmla="*/ 547282 h 3051280"/>
              <a:gd name="connsiteX8" fmla="*/ 1653649 w 2147180"/>
              <a:gd name="connsiteY8" fmla="*/ 1866865 h 3051280"/>
              <a:gd name="connsiteX9" fmla="*/ 788528 w 2147180"/>
              <a:gd name="connsiteY9" fmla="*/ 284460 h 3051280"/>
              <a:gd name="connsiteX10" fmla="*/ 295738 w 2147180"/>
              <a:gd name="connsiteY10" fmla="*/ 21639 h 3051280"/>
              <a:gd name="connsiteX11" fmla="*/ 32916 w 2147180"/>
              <a:gd name="connsiteY11" fmla="*/ 295411 h 305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47180" h="3051280">
                <a:moveTo>
                  <a:pt x="32916" y="295411"/>
                </a:moveTo>
                <a:cubicBezTo>
                  <a:pt x="-6325" y="705157"/>
                  <a:pt x="-24576" y="2053944"/>
                  <a:pt x="60294" y="2480116"/>
                </a:cubicBezTo>
                <a:cubicBezTo>
                  <a:pt x="145164" y="2906289"/>
                  <a:pt x="453613" y="3072377"/>
                  <a:pt x="542133" y="2852446"/>
                </a:cubicBezTo>
                <a:cubicBezTo>
                  <a:pt x="630653" y="2632515"/>
                  <a:pt x="434449" y="1176046"/>
                  <a:pt x="591412" y="1160532"/>
                </a:cubicBezTo>
                <a:cubicBezTo>
                  <a:pt x="748375" y="1145018"/>
                  <a:pt x="1257591" y="2478290"/>
                  <a:pt x="1483910" y="2759363"/>
                </a:cubicBezTo>
                <a:cubicBezTo>
                  <a:pt x="1710229" y="3040436"/>
                  <a:pt x="1839815" y="3203788"/>
                  <a:pt x="1949324" y="2846971"/>
                </a:cubicBezTo>
                <a:cubicBezTo>
                  <a:pt x="2058833" y="2490154"/>
                  <a:pt x="2175642" y="1001745"/>
                  <a:pt x="2140964" y="618463"/>
                </a:cubicBezTo>
                <a:cubicBezTo>
                  <a:pt x="2106286" y="235181"/>
                  <a:pt x="1822476" y="339215"/>
                  <a:pt x="1741257" y="547282"/>
                </a:cubicBezTo>
                <a:cubicBezTo>
                  <a:pt x="1660038" y="755349"/>
                  <a:pt x="1812437" y="1910669"/>
                  <a:pt x="1653649" y="1866865"/>
                </a:cubicBezTo>
                <a:cubicBezTo>
                  <a:pt x="1494861" y="1823061"/>
                  <a:pt x="1014847" y="591998"/>
                  <a:pt x="788528" y="284460"/>
                </a:cubicBezTo>
                <a:cubicBezTo>
                  <a:pt x="562209" y="-23078"/>
                  <a:pt x="418935" y="21639"/>
                  <a:pt x="295738" y="21639"/>
                </a:cubicBezTo>
                <a:cubicBezTo>
                  <a:pt x="172541" y="21639"/>
                  <a:pt x="72157" y="-114335"/>
                  <a:pt x="32916" y="295411"/>
                </a:cubicBezTo>
                <a:close/>
              </a:path>
            </a:pathLst>
          </a:custGeom>
          <a:gradFill>
            <a:gsLst>
              <a:gs pos="17000">
                <a:srgbClr val="FFC000"/>
              </a:gs>
              <a:gs pos="83000">
                <a:srgbClr val="7030A0"/>
              </a:gs>
              <a:gs pos="46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" name="Group 3"/>
          <p:cNvGrpSpPr/>
          <p:nvPr/>
        </p:nvGrpSpPr>
        <p:grpSpPr>
          <a:xfrm>
            <a:off x="5706219" y="4660878"/>
            <a:ext cx="1519048" cy="1234582"/>
            <a:chOff x="4184923" y="4660878"/>
            <a:chExt cx="1519048" cy="1234582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xmlns="" id="{4B178E9E-FE71-44A0-8FDD-AFCDEA78686E}"/>
                </a:ext>
              </a:extLst>
            </p:cNvPr>
            <p:cNvGrpSpPr/>
            <p:nvPr/>
          </p:nvGrpSpPr>
          <p:grpSpPr>
            <a:xfrm rot="20710624">
              <a:off x="4276751" y="4754580"/>
              <a:ext cx="1427220" cy="1140880"/>
              <a:chOff x="5090189" y="3305734"/>
              <a:chExt cx="1427220" cy="1140880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AAE82184-EFBD-499F-BD39-42AC3206D4A1}"/>
                  </a:ext>
                </a:extLst>
              </p:cNvPr>
              <p:cNvSpPr/>
              <p:nvPr/>
            </p:nvSpPr>
            <p:spPr>
              <a:xfrm>
                <a:off x="5090189" y="3305734"/>
                <a:ext cx="1427220" cy="1140880"/>
              </a:xfrm>
              <a:custGeom>
                <a:avLst/>
                <a:gdLst>
                  <a:gd name="connsiteX0" fmla="*/ 1270233 w 2359887"/>
                  <a:gd name="connsiteY0" fmla="*/ 118449 h 1798732"/>
                  <a:gd name="connsiteX1" fmla="*/ 476293 w 2359887"/>
                  <a:gd name="connsiteY1" fmla="*/ 52744 h 1798732"/>
                  <a:gd name="connsiteX2" fmla="*/ 5404 w 2359887"/>
                  <a:gd name="connsiteY2" fmla="*/ 928815 h 1798732"/>
                  <a:gd name="connsiteX3" fmla="*/ 273701 w 2359887"/>
                  <a:gd name="connsiteY3" fmla="*/ 1416130 h 1798732"/>
                  <a:gd name="connsiteX4" fmla="*/ 1045740 w 2359887"/>
                  <a:gd name="connsiteY4" fmla="*/ 1706329 h 1798732"/>
                  <a:gd name="connsiteX5" fmla="*/ 1784925 w 2359887"/>
                  <a:gd name="connsiteY5" fmla="*/ 1339474 h 1798732"/>
                  <a:gd name="connsiteX6" fmla="*/ 2129878 w 2359887"/>
                  <a:gd name="connsiteY6" fmla="*/ 1739182 h 1798732"/>
                  <a:gd name="connsiteX7" fmla="*/ 2359847 w 2359887"/>
                  <a:gd name="connsiteY7" fmla="*/ 1673477 h 1798732"/>
                  <a:gd name="connsiteX8" fmla="*/ 2113452 w 2359887"/>
                  <a:gd name="connsiteY8" fmla="*/ 594813 h 1798732"/>
                  <a:gd name="connsiteX9" fmla="*/ 1691843 w 2359887"/>
                  <a:gd name="connsiteY9" fmla="*/ 282712 h 1798732"/>
                  <a:gd name="connsiteX10" fmla="*/ 1270233 w 2359887"/>
                  <a:gd name="connsiteY10" fmla="*/ 118449 h 179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59887" h="1798732">
                    <a:moveTo>
                      <a:pt x="1270233" y="118449"/>
                    </a:moveTo>
                    <a:cubicBezTo>
                      <a:pt x="1067641" y="80121"/>
                      <a:pt x="687098" y="-82317"/>
                      <a:pt x="476293" y="52744"/>
                    </a:cubicBezTo>
                    <a:cubicBezTo>
                      <a:pt x="265488" y="187805"/>
                      <a:pt x="39169" y="701584"/>
                      <a:pt x="5404" y="928815"/>
                    </a:cubicBezTo>
                    <a:cubicBezTo>
                      <a:pt x="-28361" y="1156046"/>
                      <a:pt x="100312" y="1286544"/>
                      <a:pt x="273701" y="1416130"/>
                    </a:cubicBezTo>
                    <a:cubicBezTo>
                      <a:pt x="447090" y="1545716"/>
                      <a:pt x="793869" y="1719105"/>
                      <a:pt x="1045740" y="1706329"/>
                    </a:cubicBezTo>
                    <a:cubicBezTo>
                      <a:pt x="1297611" y="1693553"/>
                      <a:pt x="1604235" y="1333999"/>
                      <a:pt x="1784925" y="1339474"/>
                    </a:cubicBezTo>
                    <a:cubicBezTo>
                      <a:pt x="1965615" y="1344950"/>
                      <a:pt x="2034058" y="1683515"/>
                      <a:pt x="2129878" y="1739182"/>
                    </a:cubicBezTo>
                    <a:cubicBezTo>
                      <a:pt x="2225698" y="1794849"/>
                      <a:pt x="2362585" y="1864205"/>
                      <a:pt x="2359847" y="1673477"/>
                    </a:cubicBezTo>
                    <a:cubicBezTo>
                      <a:pt x="2357109" y="1482749"/>
                      <a:pt x="2224786" y="826607"/>
                      <a:pt x="2113452" y="594813"/>
                    </a:cubicBezTo>
                    <a:cubicBezTo>
                      <a:pt x="2002118" y="363019"/>
                      <a:pt x="1831467" y="366669"/>
                      <a:pt x="1691843" y="282712"/>
                    </a:cubicBezTo>
                    <a:cubicBezTo>
                      <a:pt x="1552219" y="198755"/>
                      <a:pt x="1472825" y="156777"/>
                      <a:pt x="1270233" y="11844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C0E252EF-AEEF-4120-9927-AAE192C42D74}"/>
                  </a:ext>
                </a:extLst>
              </p:cNvPr>
              <p:cNvSpPr/>
              <p:nvPr/>
            </p:nvSpPr>
            <p:spPr>
              <a:xfrm>
                <a:off x="5451865" y="3613995"/>
                <a:ext cx="660133" cy="524357"/>
              </a:xfrm>
              <a:custGeom>
                <a:avLst/>
                <a:gdLst>
                  <a:gd name="connsiteX0" fmla="*/ 487901 w 1091519"/>
                  <a:gd name="connsiteY0" fmla="*/ 29002 h 826712"/>
                  <a:gd name="connsiteX1" fmla="*/ 329113 w 1091519"/>
                  <a:gd name="connsiteY1" fmla="*/ 39953 h 826712"/>
                  <a:gd name="connsiteX2" fmla="*/ 586 w 1091519"/>
                  <a:gd name="connsiteY2" fmla="*/ 313726 h 826712"/>
                  <a:gd name="connsiteX3" fmla="*/ 416720 w 1091519"/>
                  <a:gd name="connsiteY3" fmla="*/ 790090 h 826712"/>
                  <a:gd name="connsiteX4" fmla="*/ 860231 w 1091519"/>
                  <a:gd name="connsiteY4" fmla="*/ 757237 h 826712"/>
                  <a:gd name="connsiteX5" fmla="*/ 1090200 w 1091519"/>
                  <a:gd name="connsiteY5" fmla="*/ 461563 h 826712"/>
                  <a:gd name="connsiteX6" fmla="*/ 947838 w 1091519"/>
                  <a:gd name="connsiteY6" fmla="*/ 105659 h 826712"/>
                  <a:gd name="connsiteX7" fmla="*/ 810952 w 1091519"/>
                  <a:gd name="connsiteY7" fmla="*/ 7101 h 826712"/>
                  <a:gd name="connsiteX8" fmla="*/ 657640 w 1091519"/>
                  <a:gd name="connsiteY8" fmla="*/ 7101 h 826712"/>
                  <a:gd name="connsiteX9" fmla="*/ 487901 w 1091519"/>
                  <a:gd name="connsiteY9" fmla="*/ 29002 h 826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91519" h="826712">
                    <a:moveTo>
                      <a:pt x="487901" y="29002"/>
                    </a:moveTo>
                    <a:cubicBezTo>
                      <a:pt x="433146" y="34477"/>
                      <a:pt x="410332" y="-7501"/>
                      <a:pt x="329113" y="39953"/>
                    </a:cubicBezTo>
                    <a:cubicBezTo>
                      <a:pt x="247894" y="87407"/>
                      <a:pt x="-14015" y="188703"/>
                      <a:pt x="586" y="313726"/>
                    </a:cubicBezTo>
                    <a:cubicBezTo>
                      <a:pt x="15187" y="438749"/>
                      <a:pt x="273446" y="716172"/>
                      <a:pt x="416720" y="790090"/>
                    </a:cubicBezTo>
                    <a:cubicBezTo>
                      <a:pt x="559994" y="864009"/>
                      <a:pt x="747984" y="811992"/>
                      <a:pt x="860231" y="757237"/>
                    </a:cubicBezTo>
                    <a:cubicBezTo>
                      <a:pt x="972478" y="702482"/>
                      <a:pt x="1075599" y="570159"/>
                      <a:pt x="1090200" y="461563"/>
                    </a:cubicBezTo>
                    <a:cubicBezTo>
                      <a:pt x="1104801" y="352967"/>
                      <a:pt x="994379" y="181403"/>
                      <a:pt x="947838" y="105659"/>
                    </a:cubicBezTo>
                    <a:cubicBezTo>
                      <a:pt x="901297" y="29915"/>
                      <a:pt x="859318" y="23527"/>
                      <a:pt x="810952" y="7101"/>
                    </a:cubicBezTo>
                    <a:cubicBezTo>
                      <a:pt x="762586" y="-9325"/>
                      <a:pt x="714220" y="8014"/>
                      <a:pt x="657640" y="7101"/>
                    </a:cubicBezTo>
                    <a:cubicBezTo>
                      <a:pt x="601060" y="6188"/>
                      <a:pt x="542656" y="23527"/>
                      <a:pt x="487901" y="29002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xmlns="" id="{BCD6C864-FE94-4D3B-8A00-68137926DA3C}"/>
                </a:ext>
              </a:extLst>
            </p:cNvPr>
            <p:cNvGrpSpPr/>
            <p:nvPr/>
          </p:nvGrpSpPr>
          <p:grpSpPr>
            <a:xfrm rot="20710624">
              <a:off x="4184923" y="4660878"/>
              <a:ext cx="1427220" cy="1140880"/>
              <a:chOff x="5090189" y="3305734"/>
              <a:chExt cx="1427220" cy="1140880"/>
            </a:xfrm>
            <a:gradFill>
              <a:gsLst>
                <a:gs pos="17000">
                  <a:srgbClr val="40B4B4"/>
                </a:gs>
                <a:gs pos="83000">
                  <a:srgbClr val="00B0F0"/>
                </a:gs>
                <a:gs pos="46000">
                  <a:srgbClr val="80B878"/>
                </a:gs>
              </a:gsLst>
              <a:lin ang="5400000" scaled="1"/>
            </a:gradFill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3582B3CC-510E-4660-ACFD-09BDC3168BDC}"/>
                  </a:ext>
                </a:extLst>
              </p:cNvPr>
              <p:cNvSpPr/>
              <p:nvPr/>
            </p:nvSpPr>
            <p:spPr>
              <a:xfrm>
                <a:off x="5090189" y="3305734"/>
                <a:ext cx="1427220" cy="1140880"/>
              </a:xfrm>
              <a:custGeom>
                <a:avLst/>
                <a:gdLst>
                  <a:gd name="connsiteX0" fmla="*/ 1270233 w 2359887"/>
                  <a:gd name="connsiteY0" fmla="*/ 118449 h 1798732"/>
                  <a:gd name="connsiteX1" fmla="*/ 476293 w 2359887"/>
                  <a:gd name="connsiteY1" fmla="*/ 52744 h 1798732"/>
                  <a:gd name="connsiteX2" fmla="*/ 5404 w 2359887"/>
                  <a:gd name="connsiteY2" fmla="*/ 928815 h 1798732"/>
                  <a:gd name="connsiteX3" fmla="*/ 273701 w 2359887"/>
                  <a:gd name="connsiteY3" fmla="*/ 1416130 h 1798732"/>
                  <a:gd name="connsiteX4" fmla="*/ 1045740 w 2359887"/>
                  <a:gd name="connsiteY4" fmla="*/ 1706329 h 1798732"/>
                  <a:gd name="connsiteX5" fmla="*/ 1784925 w 2359887"/>
                  <a:gd name="connsiteY5" fmla="*/ 1339474 h 1798732"/>
                  <a:gd name="connsiteX6" fmla="*/ 2129878 w 2359887"/>
                  <a:gd name="connsiteY6" fmla="*/ 1739182 h 1798732"/>
                  <a:gd name="connsiteX7" fmla="*/ 2359847 w 2359887"/>
                  <a:gd name="connsiteY7" fmla="*/ 1673477 h 1798732"/>
                  <a:gd name="connsiteX8" fmla="*/ 2113452 w 2359887"/>
                  <a:gd name="connsiteY8" fmla="*/ 594813 h 1798732"/>
                  <a:gd name="connsiteX9" fmla="*/ 1691843 w 2359887"/>
                  <a:gd name="connsiteY9" fmla="*/ 282712 h 1798732"/>
                  <a:gd name="connsiteX10" fmla="*/ 1270233 w 2359887"/>
                  <a:gd name="connsiteY10" fmla="*/ 118449 h 179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59887" h="1798732">
                    <a:moveTo>
                      <a:pt x="1270233" y="118449"/>
                    </a:moveTo>
                    <a:cubicBezTo>
                      <a:pt x="1067641" y="80121"/>
                      <a:pt x="687098" y="-82317"/>
                      <a:pt x="476293" y="52744"/>
                    </a:cubicBezTo>
                    <a:cubicBezTo>
                      <a:pt x="265488" y="187805"/>
                      <a:pt x="39169" y="701584"/>
                      <a:pt x="5404" y="928815"/>
                    </a:cubicBezTo>
                    <a:cubicBezTo>
                      <a:pt x="-28361" y="1156046"/>
                      <a:pt x="100312" y="1286544"/>
                      <a:pt x="273701" y="1416130"/>
                    </a:cubicBezTo>
                    <a:cubicBezTo>
                      <a:pt x="447090" y="1545716"/>
                      <a:pt x="793869" y="1719105"/>
                      <a:pt x="1045740" y="1706329"/>
                    </a:cubicBezTo>
                    <a:cubicBezTo>
                      <a:pt x="1297611" y="1693553"/>
                      <a:pt x="1604235" y="1333999"/>
                      <a:pt x="1784925" y="1339474"/>
                    </a:cubicBezTo>
                    <a:cubicBezTo>
                      <a:pt x="1965615" y="1344950"/>
                      <a:pt x="2034058" y="1683515"/>
                      <a:pt x="2129878" y="1739182"/>
                    </a:cubicBezTo>
                    <a:cubicBezTo>
                      <a:pt x="2225698" y="1794849"/>
                      <a:pt x="2362585" y="1864205"/>
                      <a:pt x="2359847" y="1673477"/>
                    </a:cubicBezTo>
                    <a:cubicBezTo>
                      <a:pt x="2357109" y="1482749"/>
                      <a:pt x="2224786" y="826607"/>
                      <a:pt x="2113452" y="594813"/>
                    </a:cubicBezTo>
                    <a:cubicBezTo>
                      <a:pt x="2002118" y="363019"/>
                      <a:pt x="1831467" y="366669"/>
                      <a:pt x="1691843" y="282712"/>
                    </a:cubicBezTo>
                    <a:cubicBezTo>
                      <a:pt x="1552219" y="198755"/>
                      <a:pt x="1472825" y="156777"/>
                      <a:pt x="1270233" y="118449"/>
                    </a:cubicBezTo>
                    <a:close/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92183944-60C0-4551-96A3-FC39E919D1E9}"/>
                  </a:ext>
                </a:extLst>
              </p:cNvPr>
              <p:cNvSpPr/>
              <p:nvPr/>
            </p:nvSpPr>
            <p:spPr>
              <a:xfrm>
                <a:off x="5451865" y="3613995"/>
                <a:ext cx="660133" cy="524357"/>
              </a:xfrm>
              <a:custGeom>
                <a:avLst/>
                <a:gdLst>
                  <a:gd name="connsiteX0" fmla="*/ 487901 w 1091519"/>
                  <a:gd name="connsiteY0" fmla="*/ 29002 h 826712"/>
                  <a:gd name="connsiteX1" fmla="*/ 329113 w 1091519"/>
                  <a:gd name="connsiteY1" fmla="*/ 39953 h 826712"/>
                  <a:gd name="connsiteX2" fmla="*/ 586 w 1091519"/>
                  <a:gd name="connsiteY2" fmla="*/ 313726 h 826712"/>
                  <a:gd name="connsiteX3" fmla="*/ 416720 w 1091519"/>
                  <a:gd name="connsiteY3" fmla="*/ 790090 h 826712"/>
                  <a:gd name="connsiteX4" fmla="*/ 860231 w 1091519"/>
                  <a:gd name="connsiteY4" fmla="*/ 757237 h 826712"/>
                  <a:gd name="connsiteX5" fmla="*/ 1090200 w 1091519"/>
                  <a:gd name="connsiteY5" fmla="*/ 461563 h 826712"/>
                  <a:gd name="connsiteX6" fmla="*/ 947838 w 1091519"/>
                  <a:gd name="connsiteY6" fmla="*/ 105659 h 826712"/>
                  <a:gd name="connsiteX7" fmla="*/ 810952 w 1091519"/>
                  <a:gd name="connsiteY7" fmla="*/ 7101 h 826712"/>
                  <a:gd name="connsiteX8" fmla="*/ 657640 w 1091519"/>
                  <a:gd name="connsiteY8" fmla="*/ 7101 h 826712"/>
                  <a:gd name="connsiteX9" fmla="*/ 487901 w 1091519"/>
                  <a:gd name="connsiteY9" fmla="*/ 29002 h 826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91519" h="826712">
                    <a:moveTo>
                      <a:pt x="487901" y="29002"/>
                    </a:moveTo>
                    <a:cubicBezTo>
                      <a:pt x="433146" y="34477"/>
                      <a:pt x="410332" y="-7501"/>
                      <a:pt x="329113" y="39953"/>
                    </a:cubicBezTo>
                    <a:cubicBezTo>
                      <a:pt x="247894" y="87407"/>
                      <a:pt x="-14015" y="188703"/>
                      <a:pt x="586" y="313726"/>
                    </a:cubicBezTo>
                    <a:cubicBezTo>
                      <a:pt x="15187" y="438749"/>
                      <a:pt x="273446" y="716172"/>
                      <a:pt x="416720" y="790090"/>
                    </a:cubicBezTo>
                    <a:cubicBezTo>
                      <a:pt x="559994" y="864009"/>
                      <a:pt x="747984" y="811992"/>
                      <a:pt x="860231" y="757237"/>
                    </a:cubicBezTo>
                    <a:cubicBezTo>
                      <a:pt x="972478" y="702482"/>
                      <a:pt x="1075599" y="570159"/>
                      <a:pt x="1090200" y="461563"/>
                    </a:cubicBezTo>
                    <a:cubicBezTo>
                      <a:pt x="1104801" y="352967"/>
                      <a:pt x="994379" y="181403"/>
                      <a:pt x="947838" y="105659"/>
                    </a:cubicBezTo>
                    <a:cubicBezTo>
                      <a:pt x="901297" y="29915"/>
                      <a:pt x="859318" y="23527"/>
                      <a:pt x="810952" y="7101"/>
                    </a:cubicBezTo>
                    <a:cubicBezTo>
                      <a:pt x="762586" y="-9325"/>
                      <a:pt x="714220" y="8014"/>
                      <a:pt x="657640" y="7101"/>
                    </a:cubicBezTo>
                    <a:cubicBezTo>
                      <a:pt x="601060" y="6188"/>
                      <a:pt x="542656" y="23527"/>
                      <a:pt x="487901" y="29002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sp>
        <p:nvSpPr>
          <p:cNvPr id="63" name="Freeform: Shape 62">
            <a:extLst>
              <a:ext uri="{FF2B5EF4-FFF2-40B4-BE49-F238E27FC236}">
                <a16:creationId xmlns:a16="http://schemas.microsoft.com/office/drawing/2014/main" xmlns="" id="{2C50E511-3C0D-4287-BF3E-9DE00F0BCC1F}"/>
              </a:ext>
            </a:extLst>
          </p:cNvPr>
          <p:cNvSpPr/>
          <p:nvPr/>
        </p:nvSpPr>
        <p:spPr>
          <a:xfrm rot="21434219">
            <a:off x="3843720" y="4165818"/>
            <a:ext cx="957507" cy="1749637"/>
          </a:xfrm>
          <a:custGeom>
            <a:avLst/>
            <a:gdLst>
              <a:gd name="connsiteX0" fmla="*/ 114963 w 1583224"/>
              <a:gd name="connsiteY0" fmla="*/ 308001 h 2758509"/>
              <a:gd name="connsiteX1" fmla="*/ 114963 w 1583224"/>
              <a:gd name="connsiteY1" fmla="*/ 444887 h 2758509"/>
              <a:gd name="connsiteX2" fmla="*/ 16405 w 1583224"/>
              <a:gd name="connsiteY2" fmla="*/ 2536509 h 2758509"/>
              <a:gd name="connsiteX3" fmla="*/ 503720 w 1583224"/>
              <a:gd name="connsiteY3" fmla="*/ 2531033 h 2758509"/>
              <a:gd name="connsiteX4" fmla="*/ 717263 w 1583224"/>
              <a:gd name="connsiteY4" fmla="*/ 1058137 h 2758509"/>
              <a:gd name="connsiteX5" fmla="*/ 1456448 w 1583224"/>
              <a:gd name="connsiteY5" fmla="*/ 1211450 h 2758509"/>
              <a:gd name="connsiteX6" fmla="*/ 1533105 w 1583224"/>
              <a:gd name="connsiteY6" fmla="*/ 784365 h 2758509"/>
              <a:gd name="connsiteX7" fmla="*/ 930805 w 1583224"/>
              <a:gd name="connsiteY7" fmla="*/ 576298 h 2758509"/>
              <a:gd name="connsiteX8" fmla="*/ 531098 w 1583224"/>
              <a:gd name="connsiteY8" fmla="*/ 789840 h 2758509"/>
              <a:gd name="connsiteX9" fmla="*/ 602278 w 1583224"/>
              <a:gd name="connsiteY9" fmla="*/ 83508 h 2758509"/>
              <a:gd name="connsiteX10" fmla="*/ 164242 w 1583224"/>
              <a:gd name="connsiteY10" fmla="*/ 34228 h 2758509"/>
              <a:gd name="connsiteX11" fmla="*/ 114963 w 1583224"/>
              <a:gd name="connsiteY11" fmla="*/ 308001 h 275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3224" h="2758509">
                <a:moveTo>
                  <a:pt x="114963" y="308001"/>
                </a:moveTo>
                <a:cubicBezTo>
                  <a:pt x="106750" y="376444"/>
                  <a:pt x="131389" y="73469"/>
                  <a:pt x="114963" y="444887"/>
                </a:cubicBezTo>
                <a:cubicBezTo>
                  <a:pt x="98537" y="816305"/>
                  <a:pt x="-48388" y="2188818"/>
                  <a:pt x="16405" y="2536509"/>
                </a:cubicBezTo>
                <a:cubicBezTo>
                  <a:pt x="81198" y="2884200"/>
                  <a:pt x="386910" y="2777428"/>
                  <a:pt x="503720" y="2531033"/>
                </a:cubicBezTo>
                <a:cubicBezTo>
                  <a:pt x="620530" y="2284638"/>
                  <a:pt x="558475" y="1278067"/>
                  <a:pt x="717263" y="1058137"/>
                </a:cubicBezTo>
                <a:cubicBezTo>
                  <a:pt x="876051" y="838207"/>
                  <a:pt x="1320475" y="1257079"/>
                  <a:pt x="1456448" y="1211450"/>
                </a:cubicBezTo>
                <a:cubicBezTo>
                  <a:pt x="1592421" y="1165821"/>
                  <a:pt x="1620712" y="890224"/>
                  <a:pt x="1533105" y="784365"/>
                </a:cubicBezTo>
                <a:cubicBezTo>
                  <a:pt x="1445498" y="678506"/>
                  <a:pt x="1097806" y="575386"/>
                  <a:pt x="930805" y="576298"/>
                </a:cubicBezTo>
                <a:cubicBezTo>
                  <a:pt x="763804" y="577210"/>
                  <a:pt x="585853" y="871972"/>
                  <a:pt x="531098" y="789840"/>
                </a:cubicBezTo>
                <a:cubicBezTo>
                  <a:pt x="476344" y="707708"/>
                  <a:pt x="663421" y="209443"/>
                  <a:pt x="602278" y="83508"/>
                </a:cubicBezTo>
                <a:cubicBezTo>
                  <a:pt x="541135" y="-42427"/>
                  <a:pt x="242723" y="3201"/>
                  <a:pt x="164242" y="34228"/>
                </a:cubicBezTo>
                <a:cubicBezTo>
                  <a:pt x="85761" y="65255"/>
                  <a:pt x="123176" y="239558"/>
                  <a:pt x="114963" y="308001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xmlns="" id="{28EAB58A-79AB-45C5-B9FB-C53DDA62DBDC}"/>
              </a:ext>
            </a:extLst>
          </p:cNvPr>
          <p:cNvSpPr/>
          <p:nvPr/>
        </p:nvSpPr>
        <p:spPr>
          <a:xfrm rot="21434219">
            <a:off x="3712813" y="4046965"/>
            <a:ext cx="957507" cy="1749637"/>
          </a:xfrm>
          <a:custGeom>
            <a:avLst/>
            <a:gdLst>
              <a:gd name="connsiteX0" fmla="*/ 114963 w 1583224"/>
              <a:gd name="connsiteY0" fmla="*/ 308001 h 2758509"/>
              <a:gd name="connsiteX1" fmla="*/ 114963 w 1583224"/>
              <a:gd name="connsiteY1" fmla="*/ 444887 h 2758509"/>
              <a:gd name="connsiteX2" fmla="*/ 16405 w 1583224"/>
              <a:gd name="connsiteY2" fmla="*/ 2536509 h 2758509"/>
              <a:gd name="connsiteX3" fmla="*/ 503720 w 1583224"/>
              <a:gd name="connsiteY3" fmla="*/ 2531033 h 2758509"/>
              <a:gd name="connsiteX4" fmla="*/ 717263 w 1583224"/>
              <a:gd name="connsiteY4" fmla="*/ 1058137 h 2758509"/>
              <a:gd name="connsiteX5" fmla="*/ 1456448 w 1583224"/>
              <a:gd name="connsiteY5" fmla="*/ 1211450 h 2758509"/>
              <a:gd name="connsiteX6" fmla="*/ 1533105 w 1583224"/>
              <a:gd name="connsiteY6" fmla="*/ 784365 h 2758509"/>
              <a:gd name="connsiteX7" fmla="*/ 930805 w 1583224"/>
              <a:gd name="connsiteY7" fmla="*/ 576298 h 2758509"/>
              <a:gd name="connsiteX8" fmla="*/ 531098 w 1583224"/>
              <a:gd name="connsiteY8" fmla="*/ 789840 h 2758509"/>
              <a:gd name="connsiteX9" fmla="*/ 602278 w 1583224"/>
              <a:gd name="connsiteY9" fmla="*/ 83508 h 2758509"/>
              <a:gd name="connsiteX10" fmla="*/ 164242 w 1583224"/>
              <a:gd name="connsiteY10" fmla="*/ 34228 h 2758509"/>
              <a:gd name="connsiteX11" fmla="*/ 114963 w 1583224"/>
              <a:gd name="connsiteY11" fmla="*/ 308001 h 275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3224" h="2758509">
                <a:moveTo>
                  <a:pt x="114963" y="308001"/>
                </a:moveTo>
                <a:cubicBezTo>
                  <a:pt x="106750" y="376444"/>
                  <a:pt x="131389" y="73469"/>
                  <a:pt x="114963" y="444887"/>
                </a:cubicBezTo>
                <a:cubicBezTo>
                  <a:pt x="98537" y="816305"/>
                  <a:pt x="-48388" y="2188818"/>
                  <a:pt x="16405" y="2536509"/>
                </a:cubicBezTo>
                <a:cubicBezTo>
                  <a:pt x="81198" y="2884200"/>
                  <a:pt x="386910" y="2777428"/>
                  <a:pt x="503720" y="2531033"/>
                </a:cubicBezTo>
                <a:cubicBezTo>
                  <a:pt x="620530" y="2284638"/>
                  <a:pt x="558475" y="1278067"/>
                  <a:pt x="717263" y="1058137"/>
                </a:cubicBezTo>
                <a:cubicBezTo>
                  <a:pt x="876051" y="838207"/>
                  <a:pt x="1320475" y="1257079"/>
                  <a:pt x="1456448" y="1211450"/>
                </a:cubicBezTo>
                <a:cubicBezTo>
                  <a:pt x="1592421" y="1165821"/>
                  <a:pt x="1620712" y="890224"/>
                  <a:pt x="1533105" y="784365"/>
                </a:cubicBezTo>
                <a:cubicBezTo>
                  <a:pt x="1445498" y="678506"/>
                  <a:pt x="1097806" y="575386"/>
                  <a:pt x="930805" y="576298"/>
                </a:cubicBezTo>
                <a:cubicBezTo>
                  <a:pt x="763804" y="577210"/>
                  <a:pt x="585853" y="871972"/>
                  <a:pt x="531098" y="789840"/>
                </a:cubicBezTo>
                <a:cubicBezTo>
                  <a:pt x="476344" y="707708"/>
                  <a:pt x="663421" y="209443"/>
                  <a:pt x="602278" y="83508"/>
                </a:cubicBezTo>
                <a:cubicBezTo>
                  <a:pt x="541135" y="-42427"/>
                  <a:pt x="242723" y="3201"/>
                  <a:pt x="164242" y="34228"/>
                </a:cubicBezTo>
                <a:cubicBezTo>
                  <a:pt x="85761" y="65255"/>
                  <a:pt x="123176" y="239558"/>
                  <a:pt x="114963" y="308001"/>
                </a:cubicBezTo>
                <a:close/>
              </a:path>
            </a:pathLst>
          </a:custGeom>
          <a:gradFill>
            <a:gsLst>
              <a:gs pos="90000">
                <a:srgbClr val="00B0F0"/>
              </a:gs>
              <a:gs pos="19000">
                <a:srgbClr val="FFC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83D2B9EB-E8E9-4342-B772-EB593E5C03F1}"/>
              </a:ext>
            </a:extLst>
          </p:cNvPr>
          <p:cNvGrpSpPr/>
          <p:nvPr/>
        </p:nvGrpSpPr>
        <p:grpSpPr>
          <a:xfrm rot="21258399">
            <a:off x="2511751" y="4679561"/>
            <a:ext cx="1406934" cy="1134824"/>
            <a:chOff x="1588880" y="4574728"/>
            <a:chExt cx="1406934" cy="1134824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DD4933BE-06D2-473B-B42F-BF48EF2CF581}"/>
                </a:ext>
              </a:extLst>
            </p:cNvPr>
            <p:cNvSpPr/>
            <p:nvPr/>
          </p:nvSpPr>
          <p:spPr>
            <a:xfrm>
              <a:off x="1588880" y="4574728"/>
              <a:ext cx="1406934" cy="1134824"/>
            </a:xfrm>
            <a:custGeom>
              <a:avLst/>
              <a:gdLst>
                <a:gd name="connsiteX0" fmla="*/ 1479445 w 2326345"/>
                <a:gd name="connsiteY0" fmla="*/ 38753 h 1789184"/>
                <a:gd name="connsiteX1" fmla="*/ 581471 w 2326345"/>
                <a:gd name="connsiteY1" fmla="*/ 71606 h 1789184"/>
                <a:gd name="connsiteX2" fmla="*/ 28451 w 2326345"/>
                <a:gd name="connsiteY2" fmla="*/ 903874 h 1789184"/>
                <a:gd name="connsiteX3" fmla="*/ 252944 w 2326345"/>
                <a:gd name="connsiteY3" fmla="*/ 1604732 h 1789184"/>
                <a:gd name="connsiteX4" fmla="*/ 1703938 w 2326345"/>
                <a:gd name="connsiteY4" fmla="*/ 1768995 h 1789184"/>
                <a:gd name="connsiteX5" fmla="*/ 2284336 w 2326345"/>
                <a:gd name="connsiteY5" fmla="*/ 1243352 h 1789184"/>
                <a:gd name="connsiteX6" fmla="*/ 2218630 w 2326345"/>
                <a:gd name="connsiteY6" fmla="*/ 208492 h 1789184"/>
                <a:gd name="connsiteX7" fmla="*/ 1720364 w 2326345"/>
                <a:gd name="connsiteY7" fmla="*/ 22327 h 1789184"/>
                <a:gd name="connsiteX8" fmla="*/ 1479445 w 2326345"/>
                <a:gd name="connsiteY8" fmla="*/ 38753 h 1789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6345" h="1789184">
                  <a:moveTo>
                    <a:pt x="1479445" y="38753"/>
                  </a:moveTo>
                  <a:cubicBezTo>
                    <a:pt x="1289630" y="46966"/>
                    <a:pt x="823303" y="-72581"/>
                    <a:pt x="581471" y="71606"/>
                  </a:cubicBezTo>
                  <a:cubicBezTo>
                    <a:pt x="339639" y="215793"/>
                    <a:pt x="83205" y="648353"/>
                    <a:pt x="28451" y="903874"/>
                  </a:cubicBezTo>
                  <a:cubicBezTo>
                    <a:pt x="-26303" y="1159395"/>
                    <a:pt x="-26304" y="1460545"/>
                    <a:pt x="252944" y="1604732"/>
                  </a:cubicBezTo>
                  <a:cubicBezTo>
                    <a:pt x="532192" y="1748919"/>
                    <a:pt x="1365373" y="1829225"/>
                    <a:pt x="1703938" y="1768995"/>
                  </a:cubicBezTo>
                  <a:cubicBezTo>
                    <a:pt x="2042503" y="1708765"/>
                    <a:pt x="2198554" y="1503436"/>
                    <a:pt x="2284336" y="1243352"/>
                  </a:cubicBezTo>
                  <a:cubicBezTo>
                    <a:pt x="2370118" y="983268"/>
                    <a:pt x="2312625" y="411996"/>
                    <a:pt x="2218630" y="208492"/>
                  </a:cubicBezTo>
                  <a:cubicBezTo>
                    <a:pt x="2124635" y="4988"/>
                    <a:pt x="1837174" y="47879"/>
                    <a:pt x="1720364" y="22327"/>
                  </a:cubicBezTo>
                  <a:cubicBezTo>
                    <a:pt x="1603555" y="-3225"/>
                    <a:pt x="1669260" y="30540"/>
                    <a:pt x="1479445" y="38753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02640B69-BF5F-4511-AED7-B40FE69CCBC1}"/>
                </a:ext>
              </a:extLst>
            </p:cNvPr>
            <p:cNvSpPr/>
            <p:nvPr/>
          </p:nvSpPr>
          <p:spPr>
            <a:xfrm>
              <a:off x="2079982" y="4901554"/>
              <a:ext cx="660133" cy="524357"/>
            </a:xfrm>
            <a:custGeom>
              <a:avLst/>
              <a:gdLst>
                <a:gd name="connsiteX0" fmla="*/ 487901 w 1091519"/>
                <a:gd name="connsiteY0" fmla="*/ 29002 h 826712"/>
                <a:gd name="connsiteX1" fmla="*/ 329113 w 1091519"/>
                <a:gd name="connsiteY1" fmla="*/ 39953 h 826712"/>
                <a:gd name="connsiteX2" fmla="*/ 586 w 1091519"/>
                <a:gd name="connsiteY2" fmla="*/ 313726 h 826712"/>
                <a:gd name="connsiteX3" fmla="*/ 416720 w 1091519"/>
                <a:gd name="connsiteY3" fmla="*/ 790090 h 826712"/>
                <a:gd name="connsiteX4" fmla="*/ 860231 w 1091519"/>
                <a:gd name="connsiteY4" fmla="*/ 757237 h 826712"/>
                <a:gd name="connsiteX5" fmla="*/ 1090200 w 1091519"/>
                <a:gd name="connsiteY5" fmla="*/ 461563 h 826712"/>
                <a:gd name="connsiteX6" fmla="*/ 947838 w 1091519"/>
                <a:gd name="connsiteY6" fmla="*/ 105659 h 826712"/>
                <a:gd name="connsiteX7" fmla="*/ 810952 w 1091519"/>
                <a:gd name="connsiteY7" fmla="*/ 7101 h 826712"/>
                <a:gd name="connsiteX8" fmla="*/ 657640 w 1091519"/>
                <a:gd name="connsiteY8" fmla="*/ 7101 h 826712"/>
                <a:gd name="connsiteX9" fmla="*/ 487901 w 1091519"/>
                <a:gd name="connsiteY9" fmla="*/ 29002 h 826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91519" h="826712">
                  <a:moveTo>
                    <a:pt x="487901" y="29002"/>
                  </a:moveTo>
                  <a:cubicBezTo>
                    <a:pt x="433146" y="34477"/>
                    <a:pt x="410332" y="-7501"/>
                    <a:pt x="329113" y="39953"/>
                  </a:cubicBezTo>
                  <a:cubicBezTo>
                    <a:pt x="247894" y="87407"/>
                    <a:pt x="-14015" y="188703"/>
                    <a:pt x="586" y="313726"/>
                  </a:cubicBezTo>
                  <a:cubicBezTo>
                    <a:pt x="15187" y="438749"/>
                    <a:pt x="273446" y="716172"/>
                    <a:pt x="416720" y="790090"/>
                  </a:cubicBezTo>
                  <a:cubicBezTo>
                    <a:pt x="559994" y="864009"/>
                    <a:pt x="747984" y="811992"/>
                    <a:pt x="860231" y="757237"/>
                  </a:cubicBezTo>
                  <a:cubicBezTo>
                    <a:pt x="972478" y="702482"/>
                    <a:pt x="1075599" y="570159"/>
                    <a:pt x="1090200" y="461563"/>
                  </a:cubicBezTo>
                  <a:cubicBezTo>
                    <a:pt x="1104801" y="352967"/>
                    <a:pt x="994379" y="181403"/>
                    <a:pt x="947838" y="105659"/>
                  </a:cubicBezTo>
                  <a:cubicBezTo>
                    <a:pt x="901297" y="29915"/>
                    <a:pt x="859318" y="23527"/>
                    <a:pt x="810952" y="7101"/>
                  </a:cubicBezTo>
                  <a:cubicBezTo>
                    <a:pt x="762586" y="-9325"/>
                    <a:pt x="714220" y="8014"/>
                    <a:pt x="657640" y="7101"/>
                  </a:cubicBezTo>
                  <a:cubicBezTo>
                    <a:pt x="601060" y="6188"/>
                    <a:pt x="542656" y="23527"/>
                    <a:pt x="487901" y="2900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A8CA3605-040C-47A1-B9CA-752A9109AB49}"/>
              </a:ext>
            </a:extLst>
          </p:cNvPr>
          <p:cNvGrpSpPr/>
          <p:nvPr/>
        </p:nvGrpSpPr>
        <p:grpSpPr>
          <a:xfrm rot="21258399">
            <a:off x="2311101" y="4569991"/>
            <a:ext cx="1406934" cy="1134824"/>
            <a:chOff x="1588880" y="4574728"/>
            <a:chExt cx="1406934" cy="1134824"/>
          </a:xfrm>
          <a:gradFill>
            <a:gsLst>
              <a:gs pos="90000">
                <a:srgbClr val="00B0F0"/>
              </a:gs>
              <a:gs pos="19000">
                <a:srgbClr val="FFFF00"/>
              </a:gs>
            </a:gsLst>
            <a:lin ang="5400000" scaled="1"/>
          </a:gra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7B70DBAD-3388-4665-9432-8B13B2C48C28}"/>
                </a:ext>
              </a:extLst>
            </p:cNvPr>
            <p:cNvSpPr/>
            <p:nvPr/>
          </p:nvSpPr>
          <p:spPr>
            <a:xfrm>
              <a:off x="1588880" y="4574728"/>
              <a:ext cx="1406934" cy="1134824"/>
            </a:xfrm>
            <a:custGeom>
              <a:avLst/>
              <a:gdLst>
                <a:gd name="connsiteX0" fmla="*/ 1479445 w 2326345"/>
                <a:gd name="connsiteY0" fmla="*/ 38753 h 1789184"/>
                <a:gd name="connsiteX1" fmla="*/ 581471 w 2326345"/>
                <a:gd name="connsiteY1" fmla="*/ 71606 h 1789184"/>
                <a:gd name="connsiteX2" fmla="*/ 28451 w 2326345"/>
                <a:gd name="connsiteY2" fmla="*/ 903874 h 1789184"/>
                <a:gd name="connsiteX3" fmla="*/ 252944 w 2326345"/>
                <a:gd name="connsiteY3" fmla="*/ 1604732 h 1789184"/>
                <a:gd name="connsiteX4" fmla="*/ 1703938 w 2326345"/>
                <a:gd name="connsiteY4" fmla="*/ 1768995 h 1789184"/>
                <a:gd name="connsiteX5" fmla="*/ 2284336 w 2326345"/>
                <a:gd name="connsiteY5" fmla="*/ 1243352 h 1789184"/>
                <a:gd name="connsiteX6" fmla="*/ 2218630 w 2326345"/>
                <a:gd name="connsiteY6" fmla="*/ 208492 h 1789184"/>
                <a:gd name="connsiteX7" fmla="*/ 1720364 w 2326345"/>
                <a:gd name="connsiteY7" fmla="*/ 22327 h 1789184"/>
                <a:gd name="connsiteX8" fmla="*/ 1479445 w 2326345"/>
                <a:gd name="connsiteY8" fmla="*/ 38753 h 1789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6345" h="1789184">
                  <a:moveTo>
                    <a:pt x="1479445" y="38753"/>
                  </a:moveTo>
                  <a:cubicBezTo>
                    <a:pt x="1289630" y="46966"/>
                    <a:pt x="823303" y="-72581"/>
                    <a:pt x="581471" y="71606"/>
                  </a:cubicBezTo>
                  <a:cubicBezTo>
                    <a:pt x="339639" y="215793"/>
                    <a:pt x="83205" y="648353"/>
                    <a:pt x="28451" y="903874"/>
                  </a:cubicBezTo>
                  <a:cubicBezTo>
                    <a:pt x="-26303" y="1159395"/>
                    <a:pt x="-26304" y="1460545"/>
                    <a:pt x="252944" y="1604732"/>
                  </a:cubicBezTo>
                  <a:cubicBezTo>
                    <a:pt x="532192" y="1748919"/>
                    <a:pt x="1365373" y="1829225"/>
                    <a:pt x="1703938" y="1768995"/>
                  </a:cubicBezTo>
                  <a:cubicBezTo>
                    <a:pt x="2042503" y="1708765"/>
                    <a:pt x="2198554" y="1503436"/>
                    <a:pt x="2284336" y="1243352"/>
                  </a:cubicBezTo>
                  <a:cubicBezTo>
                    <a:pt x="2370118" y="983268"/>
                    <a:pt x="2312625" y="411996"/>
                    <a:pt x="2218630" y="208492"/>
                  </a:cubicBezTo>
                  <a:cubicBezTo>
                    <a:pt x="2124635" y="4988"/>
                    <a:pt x="1837174" y="47879"/>
                    <a:pt x="1720364" y="22327"/>
                  </a:cubicBezTo>
                  <a:cubicBezTo>
                    <a:pt x="1603555" y="-3225"/>
                    <a:pt x="1669260" y="30540"/>
                    <a:pt x="1479445" y="38753"/>
                  </a:cubicBez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386F7ECF-9D35-4A7C-A072-0BE16CA866AC}"/>
                </a:ext>
              </a:extLst>
            </p:cNvPr>
            <p:cNvSpPr/>
            <p:nvPr/>
          </p:nvSpPr>
          <p:spPr>
            <a:xfrm>
              <a:off x="2079982" y="4901554"/>
              <a:ext cx="660133" cy="524357"/>
            </a:xfrm>
            <a:custGeom>
              <a:avLst/>
              <a:gdLst>
                <a:gd name="connsiteX0" fmla="*/ 487901 w 1091519"/>
                <a:gd name="connsiteY0" fmla="*/ 29002 h 826712"/>
                <a:gd name="connsiteX1" fmla="*/ 329113 w 1091519"/>
                <a:gd name="connsiteY1" fmla="*/ 39953 h 826712"/>
                <a:gd name="connsiteX2" fmla="*/ 586 w 1091519"/>
                <a:gd name="connsiteY2" fmla="*/ 313726 h 826712"/>
                <a:gd name="connsiteX3" fmla="*/ 416720 w 1091519"/>
                <a:gd name="connsiteY3" fmla="*/ 790090 h 826712"/>
                <a:gd name="connsiteX4" fmla="*/ 860231 w 1091519"/>
                <a:gd name="connsiteY4" fmla="*/ 757237 h 826712"/>
                <a:gd name="connsiteX5" fmla="*/ 1090200 w 1091519"/>
                <a:gd name="connsiteY5" fmla="*/ 461563 h 826712"/>
                <a:gd name="connsiteX6" fmla="*/ 947838 w 1091519"/>
                <a:gd name="connsiteY6" fmla="*/ 105659 h 826712"/>
                <a:gd name="connsiteX7" fmla="*/ 810952 w 1091519"/>
                <a:gd name="connsiteY7" fmla="*/ 7101 h 826712"/>
                <a:gd name="connsiteX8" fmla="*/ 657640 w 1091519"/>
                <a:gd name="connsiteY8" fmla="*/ 7101 h 826712"/>
                <a:gd name="connsiteX9" fmla="*/ 487901 w 1091519"/>
                <a:gd name="connsiteY9" fmla="*/ 29002 h 826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91519" h="826712">
                  <a:moveTo>
                    <a:pt x="487901" y="29002"/>
                  </a:moveTo>
                  <a:cubicBezTo>
                    <a:pt x="433146" y="34477"/>
                    <a:pt x="410332" y="-7501"/>
                    <a:pt x="329113" y="39953"/>
                  </a:cubicBezTo>
                  <a:cubicBezTo>
                    <a:pt x="247894" y="87407"/>
                    <a:pt x="-14015" y="188703"/>
                    <a:pt x="586" y="313726"/>
                  </a:cubicBezTo>
                  <a:cubicBezTo>
                    <a:pt x="15187" y="438749"/>
                    <a:pt x="273446" y="716172"/>
                    <a:pt x="416720" y="790090"/>
                  </a:cubicBezTo>
                  <a:cubicBezTo>
                    <a:pt x="559994" y="864009"/>
                    <a:pt x="747984" y="811992"/>
                    <a:pt x="860231" y="757237"/>
                  </a:cubicBezTo>
                  <a:cubicBezTo>
                    <a:pt x="972478" y="702482"/>
                    <a:pt x="1075599" y="570159"/>
                    <a:pt x="1090200" y="461563"/>
                  </a:cubicBezTo>
                  <a:cubicBezTo>
                    <a:pt x="1104801" y="352967"/>
                    <a:pt x="994379" y="181403"/>
                    <a:pt x="947838" y="105659"/>
                  </a:cubicBezTo>
                  <a:cubicBezTo>
                    <a:pt x="901297" y="29915"/>
                    <a:pt x="859318" y="23527"/>
                    <a:pt x="810952" y="7101"/>
                  </a:cubicBezTo>
                  <a:cubicBezTo>
                    <a:pt x="762586" y="-9325"/>
                    <a:pt x="714220" y="8014"/>
                    <a:pt x="657640" y="7101"/>
                  </a:cubicBezTo>
                  <a:cubicBezTo>
                    <a:pt x="601060" y="6188"/>
                    <a:pt x="542656" y="23527"/>
                    <a:pt x="487901" y="2900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22613A72-57CD-40C9-8C90-EF4ECDCF6F29}"/>
              </a:ext>
            </a:extLst>
          </p:cNvPr>
          <p:cNvSpPr txBox="1"/>
          <p:nvPr/>
        </p:nvSpPr>
        <p:spPr>
          <a:xfrm>
            <a:off x="1739250" y="189414"/>
            <a:ext cx="1543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>
                <a:solidFill>
                  <a:srgbClr val="FFC000"/>
                </a:solidFill>
              </a:rPr>
              <a:t>Graffiti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8C5CDD-30B6-4E03-9778-17C32F2941C4}"/>
              </a:ext>
            </a:extLst>
          </p:cNvPr>
          <p:cNvSpPr/>
          <p:nvPr/>
        </p:nvSpPr>
        <p:spPr>
          <a:xfrm>
            <a:off x="1110954" y="923125"/>
            <a:ext cx="7368574" cy="5300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1021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72</Words>
  <Application>Microsoft Office PowerPoint</Application>
  <PresentationFormat>Custom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 Cao</dc:creator>
  <cp:lastModifiedBy>BIY</cp:lastModifiedBy>
  <cp:revision>9</cp:revision>
  <dcterms:created xsi:type="dcterms:W3CDTF">2020-10-03T17:44:00Z</dcterms:created>
  <dcterms:modified xsi:type="dcterms:W3CDTF">2020-11-09T13:21:44Z</dcterms:modified>
</cp:coreProperties>
</file>